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8C7BF1-C978-D442-957C-6339AC6A44F1}" v="1" dt="2021-08-12T19:06:38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5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rdyn Davis" userId="431da766-33b0-4973-9569-cf139327b572" providerId="ADAL" clId="{648C7BF1-C978-D442-957C-6339AC6A44F1}"/>
    <pc:docChg chg="custSel mod addSld modSld">
      <pc:chgData name="Jordyn Davis" userId="431da766-33b0-4973-9569-cf139327b572" providerId="ADAL" clId="{648C7BF1-C978-D442-957C-6339AC6A44F1}" dt="2021-08-12T19:16:39.945" v="1850"/>
      <pc:docMkLst>
        <pc:docMk/>
      </pc:docMkLst>
      <pc:sldChg chg="addSp delSp modSp new mod setBg">
        <pc:chgData name="Jordyn Davis" userId="431da766-33b0-4973-9569-cf139327b572" providerId="ADAL" clId="{648C7BF1-C978-D442-957C-6339AC6A44F1}" dt="2021-08-12T18:58:53.670" v="278" actId="26606"/>
        <pc:sldMkLst>
          <pc:docMk/>
          <pc:sldMk cId="4008208288" sldId="258"/>
        </pc:sldMkLst>
        <pc:spChg chg="mod">
          <ac:chgData name="Jordyn Davis" userId="431da766-33b0-4973-9569-cf139327b572" providerId="ADAL" clId="{648C7BF1-C978-D442-957C-6339AC6A44F1}" dt="2021-08-12T18:58:53.670" v="278" actId="26606"/>
          <ac:spMkLst>
            <pc:docMk/>
            <pc:sldMk cId="4008208288" sldId="258"/>
            <ac:spMk id="2" creationId="{84F5E336-6D85-D448-8EE5-2AEE3B99CF78}"/>
          </ac:spMkLst>
        </pc:spChg>
        <pc:spChg chg="del mod">
          <ac:chgData name="Jordyn Davis" userId="431da766-33b0-4973-9569-cf139327b572" providerId="ADAL" clId="{648C7BF1-C978-D442-957C-6339AC6A44F1}" dt="2021-08-12T18:58:53.670" v="278" actId="26606"/>
          <ac:spMkLst>
            <pc:docMk/>
            <pc:sldMk cId="4008208288" sldId="258"/>
            <ac:spMk id="3" creationId="{C67B1D3B-9EFD-7D4D-BE4B-E2325B4670F1}"/>
          </ac:spMkLst>
        </pc:spChg>
        <pc:spChg chg="add">
          <ac:chgData name="Jordyn Davis" userId="431da766-33b0-4973-9569-cf139327b572" providerId="ADAL" clId="{648C7BF1-C978-D442-957C-6339AC6A44F1}" dt="2021-08-12T18:58:53.670" v="278" actId="26606"/>
          <ac:spMkLst>
            <pc:docMk/>
            <pc:sldMk cId="4008208288" sldId="258"/>
            <ac:spMk id="9" creationId="{43DAA0EF-336D-4CDC-A9A2-8460363E27FE}"/>
          </ac:spMkLst>
        </pc:spChg>
        <pc:spChg chg="add">
          <ac:chgData name="Jordyn Davis" userId="431da766-33b0-4973-9569-cf139327b572" providerId="ADAL" clId="{648C7BF1-C978-D442-957C-6339AC6A44F1}" dt="2021-08-12T18:58:53.670" v="278" actId="26606"/>
          <ac:spMkLst>
            <pc:docMk/>
            <pc:sldMk cId="4008208288" sldId="258"/>
            <ac:spMk id="11" creationId="{FD079A19-B31E-4129-A464-7547FF05AE33}"/>
          </ac:spMkLst>
        </pc:spChg>
        <pc:graphicFrameChg chg="add">
          <ac:chgData name="Jordyn Davis" userId="431da766-33b0-4973-9569-cf139327b572" providerId="ADAL" clId="{648C7BF1-C978-D442-957C-6339AC6A44F1}" dt="2021-08-12T18:58:53.670" v="278" actId="26606"/>
          <ac:graphicFrameMkLst>
            <pc:docMk/>
            <pc:sldMk cId="4008208288" sldId="258"/>
            <ac:graphicFrameMk id="5" creationId="{1BE34694-BC12-4E1D-9D44-84A2F40A5C55}"/>
          </ac:graphicFrameMkLst>
        </pc:graphicFrameChg>
      </pc:sldChg>
      <pc:sldChg chg="addSp delSp modSp new mod setBg">
        <pc:chgData name="Jordyn Davis" userId="431da766-33b0-4973-9569-cf139327b572" providerId="ADAL" clId="{648C7BF1-C978-D442-957C-6339AC6A44F1}" dt="2021-08-12T19:01:40.340" v="502" actId="26606"/>
        <pc:sldMkLst>
          <pc:docMk/>
          <pc:sldMk cId="1298449326" sldId="259"/>
        </pc:sldMkLst>
        <pc:spChg chg="mod">
          <ac:chgData name="Jordyn Davis" userId="431da766-33b0-4973-9569-cf139327b572" providerId="ADAL" clId="{648C7BF1-C978-D442-957C-6339AC6A44F1}" dt="2021-08-12T19:01:40.340" v="502" actId="26606"/>
          <ac:spMkLst>
            <pc:docMk/>
            <pc:sldMk cId="1298449326" sldId="259"/>
            <ac:spMk id="2" creationId="{D39AFC03-A83E-6344-8DAA-47560221FFC0}"/>
          </ac:spMkLst>
        </pc:spChg>
        <pc:spChg chg="del mod">
          <ac:chgData name="Jordyn Davis" userId="431da766-33b0-4973-9569-cf139327b572" providerId="ADAL" clId="{648C7BF1-C978-D442-957C-6339AC6A44F1}" dt="2021-08-12T19:01:40.340" v="502" actId="26606"/>
          <ac:spMkLst>
            <pc:docMk/>
            <pc:sldMk cId="1298449326" sldId="259"/>
            <ac:spMk id="3" creationId="{BAC554C8-10E6-144B-BF59-A0079D870229}"/>
          </ac:spMkLst>
        </pc:spChg>
        <pc:spChg chg="add">
          <ac:chgData name="Jordyn Davis" userId="431da766-33b0-4973-9569-cf139327b572" providerId="ADAL" clId="{648C7BF1-C978-D442-957C-6339AC6A44F1}" dt="2021-08-12T19:01:40.340" v="502" actId="26606"/>
          <ac:spMkLst>
            <pc:docMk/>
            <pc:sldMk cId="1298449326" sldId="259"/>
            <ac:spMk id="9" creationId="{43DAA0EF-336D-4CDC-A9A2-8460363E27FE}"/>
          </ac:spMkLst>
        </pc:spChg>
        <pc:spChg chg="add">
          <ac:chgData name="Jordyn Davis" userId="431da766-33b0-4973-9569-cf139327b572" providerId="ADAL" clId="{648C7BF1-C978-D442-957C-6339AC6A44F1}" dt="2021-08-12T19:01:40.340" v="502" actId="26606"/>
          <ac:spMkLst>
            <pc:docMk/>
            <pc:sldMk cId="1298449326" sldId="259"/>
            <ac:spMk id="11" creationId="{FD079A19-B31E-4129-A464-7547FF05AE33}"/>
          </ac:spMkLst>
        </pc:spChg>
        <pc:graphicFrameChg chg="add">
          <ac:chgData name="Jordyn Davis" userId="431da766-33b0-4973-9569-cf139327b572" providerId="ADAL" clId="{648C7BF1-C978-D442-957C-6339AC6A44F1}" dt="2021-08-12T19:01:40.340" v="502" actId="26606"/>
          <ac:graphicFrameMkLst>
            <pc:docMk/>
            <pc:sldMk cId="1298449326" sldId="259"/>
            <ac:graphicFrameMk id="5" creationId="{4F35BD6B-EDC9-4EF4-8F5D-5CCBF69E296D}"/>
          </ac:graphicFrameMkLst>
        </pc:graphicFrameChg>
      </pc:sldChg>
      <pc:sldChg chg="addSp delSp modSp new mod setBg">
        <pc:chgData name="Jordyn Davis" userId="431da766-33b0-4973-9569-cf139327b572" providerId="ADAL" clId="{648C7BF1-C978-D442-957C-6339AC6A44F1}" dt="2021-08-12T19:04:12.489" v="788" actId="26606"/>
        <pc:sldMkLst>
          <pc:docMk/>
          <pc:sldMk cId="2848600045" sldId="260"/>
        </pc:sldMkLst>
        <pc:spChg chg="mod">
          <ac:chgData name="Jordyn Davis" userId="431da766-33b0-4973-9569-cf139327b572" providerId="ADAL" clId="{648C7BF1-C978-D442-957C-6339AC6A44F1}" dt="2021-08-12T19:04:12.489" v="788" actId="26606"/>
          <ac:spMkLst>
            <pc:docMk/>
            <pc:sldMk cId="2848600045" sldId="260"/>
            <ac:spMk id="2" creationId="{7638B43C-84F6-3F46-B90E-841FAB289AE6}"/>
          </ac:spMkLst>
        </pc:spChg>
        <pc:spChg chg="del mod">
          <ac:chgData name="Jordyn Davis" userId="431da766-33b0-4973-9569-cf139327b572" providerId="ADAL" clId="{648C7BF1-C978-D442-957C-6339AC6A44F1}" dt="2021-08-12T19:04:12.489" v="788" actId="26606"/>
          <ac:spMkLst>
            <pc:docMk/>
            <pc:sldMk cId="2848600045" sldId="260"/>
            <ac:spMk id="3" creationId="{7CF82B50-D199-7A44-B0CF-ED535E657808}"/>
          </ac:spMkLst>
        </pc:spChg>
        <pc:spChg chg="add">
          <ac:chgData name="Jordyn Davis" userId="431da766-33b0-4973-9569-cf139327b572" providerId="ADAL" clId="{648C7BF1-C978-D442-957C-6339AC6A44F1}" dt="2021-08-12T19:04:12.489" v="788" actId="26606"/>
          <ac:spMkLst>
            <pc:docMk/>
            <pc:sldMk cId="2848600045" sldId="260"/>
            <ac:spMk id="9" creationId="{43DAA0EF-336D-4CDC-A9A2-8460363E27FE}"/>
          </ac:spMkLst>
        </pc:spChg>
        <pc:spChg chg="add">
          <ac:chgData name="Jordyn Davis" userId="431da766-33b0-4973-9569-cf139327b572" providerId="ADAL" clId="{648C7BF1-C978-D442-957C-6339AC6A44F1}" dt="2021-08-12T19:04:12.489" v="788" actId="26606"/>
          <ac:spMkLst>
            <pc:docMk/>
            <pc:sldMk cId="2848600045" sldId="260"/>
            <ac:spMk id="11" creationId="{FD079A19-B31E-4129-A464-7547FF05AE33}"/>
          </ac:spMkLst>
        </pc:spChg>
        <pc:graphicFrameChg chg="add">
          <ac:chgData name="Jordyn Davis" userId="431da766-33b0-4973-9569-cf139327b572" providerId="ADAL" clId="{648C7BF1-C978-D442-957C-6339AC6A44F1}" dt="2021-08-12T19:04:12.489" v="788" actId="26606"/>
          <ac:graphicFrameMkLst>
            <pc:docMk/>
            <pc:sldMk cId="2848600045" sldId="260"/>
            <ac:graphicFrameMk id="5" creationId="{ED213067-1F82-4AED-97E6-45BDBE248179}"/>
          </ac:graphicFrameMkLst>
        </pc:graphicFrameChg>
      </pc:sldChg>
      <pc:sldChg chg="addSp delSp modSp new mod setBg">
        <pc:chgData name="Jordyn Davis" userId="431da766-33b0-4973-9569-cf139327b572" providerId="ADAL" clId="{648C7BF1-C978-D442-957C-6339AC6A44F1}" dt="2021-08-12T19:07:59.554" v="1183" actId="26606"/>
        <pc:sldMkLst>
          <pc:docMk/>
          <pc:sldMk cId="1669252368" sldId="261"/>
        </pc:sldMkLst>
        <pc:spChg chg="mod">
          <ac:chgData name="Jordyn Davis" userId="431da766-33b0-4973-9569-cf139327b572" providerId="ADAL" clId="{648C7BF1-C978-D442-957C-6339AC6A44F1}" dt="2021-08-12T19:07:59.554" v="1183" actId="26606"/>
          <ac:spMkLst>
            <pc:docMk/>
            <pc:sldMk cId="1669252368" sldId="261"/>
            <ac:spMk id="2" creationId="{B5D27BFD-E249-D34E-85B2-7E668244D856}"/>
          </ac:spMkLst>
        </pc:spChg>
        <pc:spChg chg="del mod">
          <ac:chgData name="Jordyn Davis" userId="431da766-33b0-4973-9569-cf139327b572" providerId="ADAL" clId="{648C7BF1-C978-D442-957C-6339AC6A44F1}" dt="2021-08-12T19:07:59.554" v="1183" actId="26606"/>
          <ac:spMkLst>
            <pc:docMk/>
            <pc:sldMk cId="1669252368" sldId="261"/>
            <ac:spMk id="3" creationId="{FBB2915B-3497-A145-BC08-B7A0AAEED6C6}"/>
          </ac:spMkLst>
        </pc:spChg>
        <pc:spChg chg="add">
          <ac:chgData name="Jordyn Davis" userId="431da766-33b0-4973-9569-cf139327b572" providerId="ADAL" clId="{648C7BF1-C978-D442-957C-6339AC6A44F1}" dt="2021-08-12T19:07:59.554" v="1183" actId="26606"/>
          <ac:spMkLst>
            <pc:docMk/>
            <pc:sldMk cId="1669252368" sldId="261"/>
            <ac:spMk id="9" creationId="{2E442304-DDBD-4F7B-8017-36BCC863FB40}"/>
          </ac:spMkLst>
        </pc:spChg>
        <pc:spChg chg="add">
          <ac:chgData name="Jordyn Davis" userId="431da766-33b0-4973-9569-cf139327b572" providerId="ADAL" clId="{648C7BF1-C978-D442-957C-6339AC6A44F1}" dt="2021-08-12T19:07:59.554" v="1183" actId="26606"/>
          <ac:spMkLst>
            <pc:docMk/>
            <pc:sldMk cId="1669252368" sldId="261"/>
            <ac:spMk id="11" creationId="{535742DD-1B16-4E9D-B715-0D74B4574A68}"/>
          </ac:spMkLst>
        </pc:spChg>
        <pc:graphicFrameChg chg="add">
          <ac:chgData name="Jordyn Davis" userId="431da766-33b0-4973-9569-cf139327b572" providerId="ADAL" clId="{648C7BF1-C978-D442-957C-6339AC6A44F1}" dt="2021-08-12T19:07:59.554" v="1183" actId="26606"/>
          <ac:graphicFrameMkLst>
            <pc:docMk/>
            <pc:sldMk cId="1669252368" sldId="261"/>
            <ac:graphicFrameMk id="5" creationId="{6CA24656-393E-46C3-8FC1-EDD9625DFE1A}"/>
          </ac:graphicFrameMkLst>
        </pc:graphicFrameChg>
      </pc:sldChg>
      <pc:sldChg chg="addSp delSp modSp new mod setBg">
        <pc:chgData name="Jordyn Davis" userId="431da766-33b0-4973-9569-cf139327b572" providerId="ADAL" clId="{648C7BF1-C978-D442-957C-6339AC6A44F1}" dt="2021-08-12T19:11:28.594" v="1434" actId="26606"/>
        <pc:sldMkLst>
          <pc:docMk/>
          <pc:sldMk cId="1865273532" sldId="262"/>
        </pc:sldMkLst>
        <pc:spChg chg="mod">
          <ac:chgData name="Jordyn Davis" userId="431da766-33b0-4973-9569-cf139327b572" providerId="ADAL" clId="{648C7BF1-C978-D442-957C-6339AC6A44F1}" dt="2021-08-12T19:11:28.594" v="1434" actId="26606"/>
          <ac:spMkLst>
            <pc:docMk/>
            <pc:sldMk cId="1865273532" sldId="262"/>
            <ac:spMk id="2" creationId="{8FC83C9C-DE16-2949-BE09-52685D9AC952}"/>
          </ac:spMkLst>
        </pc:spChg>
        <pc:spChg chg="del mod">
          <ac:chgData name="Jordyn Davis" userId="431da766-33b0-4973-9569-cf139327b572" providerId="ADAL" clId="{648C7BF1-C978-D442-957C-6339AC6A44F1}" dt="2021-08-12T19:11:28.594" v="1434" actId="26606"/>
          <ac:spMkLst>
            <pc:docMk/>
            <pc:sldMk cId="1865273532" sldId="262"/>
            <ac:spMk id="3" creationId="{72D8C5FC-DDC7-8440-BF55-3FF5986A681C}"/>
          </ac:spMkLst>
        </pc:spChg>
        <pc:spChg chg="add">
          <ac:chgData name="Jordyn Davis" userId="431da766-33b0-4973-9569-cf139327b572" providerId="ADAL" clId="{648C7BF1-C978-D442-957C-6339AC6A44F1}" dt="2021-08-12T19:11:28.594" v="1434" actId="26606"/>
          <ac:spMkLst>
            <pc:docMk/>
            <pc:sldMk cId="1865273532" sldId="262"/>
            <ac:spMk id="9" creationId="{2E442304-DDBD-4F7B-8017-36BCC863FB40}"/>
          </ac:spMkLst>
        </pc:spChg>
        <pc:spChg chg="add">
          <ac:chgData name="Jordyn Davis" userId="431da766-33b0-4973-9569-cf139327b572" providerId="ADAL" clId="{648C7BF1-C978-D442-957C-6339AC6A44F1}" dt="2021-08-12T19:11:28.594" v="1434" actId="26606"/>
          <ac:spMkLst>
            <pc:docMk/>
            <pc:sldMk cId="1865273532" sldId="262"/>
            <ac:spMk id="11" creationId="{535742DD-1B16-4E9D-B715-0D74B4574A68}"/>
          </ac:spMkLst>
        </pc:spChg>
        <pc:graphicFrameChg chg="add">
          <ac:chgData name="Jordyn Davis" userId="431da766-33b0-4973-9569-cf139327b572" providerId="ADAL" clId="{648C7BF1-C978-D442-957C-6339AC6A44F1}" dt="2021-08-12T19:11:28.594" v="1434" actId="26606"/>
          <ac:graphicFrameMkLst>
            <pc:docMk/>
            <pc:sldMk cId="1865273532" sldId="262"/>
            <ac:graphicFrameMk id="5" creationId="{DFA37797-9F02-4286-B480-607D4186A5A4}"/>
          </ac:graphicFrameMkLst>
        </pc:graphicFrameChg>
      </pc:sldChg>
      <pc:sldChg chg="addSp delSp modSp new mod setBg">
        <pc:chgData name="Jordyn Davis" userId="431da766-33b0-4973-9569-cf139327b572" providerId="ADAL" clId="{648C7BF1-C978-D442-957C-6339AC6A44F1}" dt="2021-08-12T19:13:52.832" v="1687" actId="26606"/>
        <pc:sldMkLst>
          <pc:docMk/>
          <pc:sldMk cId="1330986002" sldId="263"/>
        </pc:sldMkLst>
        <pc:spChg chg="mod">
          <ac:chgData name="Jordyn Davis" userId="431da766-33b0-4973-9569-cf139327b572" providerId="ADAL" clId="{648C7BF1-C978-D442-957C-6339AC6A44F1}" dt="2021-08-12T19:13:52.832" v="1687" actId="26606"/>
          <ac:spMkLst>
            <pc:docMk/>
            <pc:sldMk cId="1330986002" sldId="263"/>
            <ac:spMk id="2" creationId="{0571568B-EB00-5B4F-BC10-AA5509ABDF43}"/>
          </ac:spMkLst>
        </pc:spChg>
        <pc:spChg chg="del mod">
          <ac:chgData name="Jordyn Davis" userId="431da766-33b0-4973-9569-cf139327b572" providerId="ADAL" clId="{648C7BF1-C978-D442-957C-6339AC6A44F1}" dt="2021-08-12T19:13:52.832" v="1687" actId="26606"/>
          <ac:spMkLst>
            <pc:docMk/>
            <pc:sldMk cId="1330986002" sldId="263"/>
            <ac:spMk id="3" creationId="{560AAD48-584D-9E48-ACF7-6DFFEE52B0A7}"/>
          </ac:spMkLst>
        </pc:spChg>
        <pc:spChg chg="add">
          <ac:chgData name="Jordyn Davis" userId="431da766-33b0-4973-9569-cf139327b572" providerId="ADAL" clId="{648C7BF1-C978-D442-957C-6339AC6A44F1}" dt="2021-08-12T19:13:52.832" v="1687" actId="26606"/>
          <ac:spMkLst>
            <pc:docMk/>
            <pc:sldMk cId="1330986002" sldId="263"/>
            <ac:spMk id="9" creationId="{2E442304-DDBD-4F7B-8017-36BCC863FB40}"/>
          </ac:spMkLst>
        </pc:spChg>
        <pc:spChg chg="add">
          <ac:chgData name="Jordyn Davis" userId="431da766-33b0-4973-9569-cf139327b572" providerId="ADAL" clId="{648C7BF1-C978-D442-957C-6339AC6A44F1}" dt="2021-08-12T19:13:52.832" v="1687" actId="26606"/>
          <ac:spMkLst>
            <pc:docMk/>
            <pc:sldMk cId="1330986002" sldId="263"/>
            <ac:spMk id="11" creationId="{535742DD-1B16-4E9D-B715-0D74B4574A68}"/>
          </ac:spMkLst>
        </pc:spChg>
        <pc:graphicFrameChg chg="add">
          <ac:chgData name="Jordyn Davis" userId="431da766-33b0-4973-9569-cf139327b572" providerId="ADAL" clId="{648C7BF1-C978-D442-957C-6339AC6A44F1}" dt="2021-08-12T19:13:52.832" v="1687" actId="26606"/>
          <ac:graphicFrameMkLst>
            <pc:docMk/>
            <pc:sldMk cId="1330986002" sldId="263"/>
            <ac:graphicFrameMk id="5" creationId="{67FF7F82-64ED-4946-8B56-58948A16D6ED}"/>
          </ac:graphicFrameMkLst>
        </pc:graphicFrameChg>
      </pc:sldChg>
      <pc:sldChg chg="addSp delSp modSp new mod setBg">
        <pc:chgData name="Jordyn Davis" userId="431da766-33b0-4973-9569-cf139327b572" providerId="ADAL" clId="{648C7BF1-C978-D442-957C-6339AC6A44F1}" dt="2021-08-12T19:16:10.325" v="1849" actId="26606"/>
        <pc:sldMkLst>
          <pc:docMk/>
          <pc:sldMk cId="3271848611" sldId="264"/>
        </pc:sldMkLst>
        <pc:spChg chg="mod">
          <ac:chgData name="Jordyn Davis" userId="431da766-33b0-4973-9569-cf139327b572" providerId="ADAL" clId="{648C7BF1-C978-D442-957C-6339AC6A44F1}" dt="2021-08-12T19:16:10.325" v="1849" actId="26606"/>
          <ac:spMkLst>
            <pc:docMk/>
            <pc:sldMk cId="3271848611" sldId="264"/>
            <ac:spMk id="2" creationId="{1934756C-DBD3-9F4C-BCC7-BB5E468A5E8F}"/>
          </ac:spMkLst>
        </pc:spChg>
        <pc:spChg chg="del mod">
          <ac:chgData name="Jordyn Davis" userId="431da766-33b0-4973-9569-cf139327b572" providerId="ADAL" clId="{648C7BF1-C978-D442-957C-6339AC6A44F1}" dt="2021-08-12T19:16:10.325" v="1849" actId="26606"/>
          <ac:spMkLst>
            <pc:docMk/>
            <pc:sldMk cId="3271848611" sldId="264"/>
            <ac:spMk id="3" creationId="{B39C410D-5724-E04F-8471-68A058BD056F}"/>
          </ac:spMkLst>
        </pc:spChg>
        <pc:spChg chg="add">
          <ac:chgData name="Jordyn Davis" userId="431da766-33b0-4973-9569-cf139327b572" providerId="ADAL" clId="{648C7BF1-C978-D442-957C-6339AC6A44F1}" dt="2021-08-12T19:16:10.325" v="1849" actId="26606"/>
          <ac:spMkLst>
            <pc:docMk/>
            <pc:sldMk cId="3271848611" sldId="264"/>
            <ac:spMk id="9" creationId="{43DAA0EF-336D-4CDC-A9A2-8460363E27FE}"/>
          </ac:spMkLst>
        </pc:spChg>
        <pc:spChg chg="add">
          <ac:chgData name="Jordyn Davis" userId="431da766-33b0-4973-9569-cf139327b572" providerId="ADAL" clId="{648C7BF1-C978-D442-957C-6339AC6A44F1}" dt="2021-08-12T19:16:10.325" v="1849" actId="26606"/>
          <ac:spMkLst>
            <pc:docMk/>
            <pc:sldMk cId="3271848611" sldId="264"/>
            <ac:spMk id="11" creationId="{FD079A19-B31E-4129-A464-7547FF05AE33}"/>
          </ac:spMkLst>
        </pc:spChg>
        <pc:graphicFrameChg chg="add">
          <ac:chgData name="Jordyn Davis" userId="431da766-33b0-4973-9569-cf139327b572" providerId="ADAL" clId="{648C7BF1-C978-D442-957C-6339AC6A44F1}" dt="2021-08-12T19:16:10.325" v="1849" actId="26606"/>
          <ac:graphicFrameMkLst>
            <pc:docMk/>
            <pc:sldMk cId="3271848611" sldId="264"/>
            <ac:graphicFrameMk id="5" creationId="{AF6BD0D2-25C3-404F-91A5-2F58D6A1FFAF}"/>
          </ac:graphicFrameMkLst>
        </pc:graphicFrameChg>
      </pc:sldChg>
    </pc:docChg>
  </pc:docChgLst>
</pc:chgInfo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hyperlink" Target="https://en.wikipedia.org/wiki/Baucis_and_Philemon" TargetMode="External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hyperlink" Target="https://en.wikipedia.org/wiki/Baucis_and_Philemon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202F08-06A8-422C-B837-FAA5EC41122D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E67E917-28AD-495D-8097-9A03DDA6B327}">
      <dgm:prSet/>
      <dgm:spPr/>
      <dgm:t>
        <a:bodyPr/>
        <a:lstStyle/>
        <a:p>
          <a:r>
            <a:rPr lang="en-US"/>
            <a:t>IB English covers a broad section of literature, ranging from historical non-fiction, to full-blown love stories. Here are the novel usually covered, however this depends on your teacher:</a:t>
          </a:r>
        </a:p>
      </dgm:t>
    </dgm:pt>
    <dgm:pt modelId="{6DA3F84D-4387-472E-B328-78F4CB8F65E2}" type="parTrans" cxnId="{3AC67B01-29E0-4261-8337-872B0F7187F0}">
      <dgm:prSet/>
      <dgm:spPr/>
      <dgm:t>
        <a:bodyPr/>
        <a:lstStyle/>
        <a:p>
          <a:endParaRPr lang="en-US"/>
        </a:p>
      </dgm:t>
    </dgm:pt>
    <dgm:pt modelId="{B9FBE3F9-2349-41FA-A3D2-A1AC5227573A}" type="sibTrans" cxnId="{3AC67B01-29E0-4261-8337-872B0F7187F0}">
      <dgm:prSet/>
      <dgm:spPr/>
      <dgm:t>
        <a:bodyPr/>
        <a:lstStyle/>
        <a:p>
          <a:endParaRPr lang="en-US"/>
        </a:p>
      </dgm:t>
    </dgm:pt>
    <dgm:pt modelId="{4A507F54-F3B1-4D10-B0A6-BD77BD56C0C5}">
      <dgm:prSet/>
      <dgm:spPr/>
      <dgm:t>
        <a:bodyPr/>
        <a:lstStyle/>
        <a:p>
          <a:r>
            <a:rPr lang="en-US"/>
            <a:t>The Captivation and Restoration of Mary Rowlandson by Mary Rowlandson </a:t>
          </a:r>
        </a:p>
      </dgm:t>
    </dgm:pt>
    <dgm:pt modelId="{E1368367-A7D4-4B7B-BEDA-80E4F2C2B7A4}" type="parTrans" cxnId="{E5D322E8-4668-48FB-91C4-C68C86E5BD7A}">
      <dgm:prSet/>
      <dgm:spPr/>
      <dgm:t>
        <a:bodyPr/>
        <a:lstStyle/>
        <a:p>
          <a:endParaRPr lang="en-US"/>
        </a:p>
      </dgm:t>
    </dgm:pt>
    <dgm:pt modelId="{08AFFA58-EB77-4575-8317-4C6318E98BA4}" type="sibTrans" cxnId="{E5D322E8-4668-48FB-91C4-C68C86E5BD7A}">
      <dgm:prSet/>
      <dgm:spPr/>
      <dgm:t>
        <a:bodyPr/>
        <a:lstStyle/>
        <a:p>
          <a:endParaRPr lang="en-US"/>
        </a:p>
      </dgm:t>
    </dgm:pt>
    <dgm:pt modelId="{67E3614D-2471-4C63-A8B9-D2880A6301F4}">
      <dgm:prSet/>
      <dgm:spPr/>
      <dgm:t>
        <a:bodyPr/>
        <a:lstStyle/>
        <a:p>
          <a:r>
            <a:rPr lang="en-US"/>
            <a:t>The Scarlet Letter by Nathaniel Hawthorne </a:t>
          </a:r>
        </a:p>
      </dgm:t>
    </dgm:pt>
    <dgm:pt modelId="{04C291DB-E71F-4B14-8AEB-C50572897C7E}" type="parTrans" cxnId="{82BF58BF-62B8-421C-A2F2-56F6F7529153}">
      <dgm:prSet/>
      <dgm:spPr/>
      <dgm:t>
        <a:bodyPr/>
        <a:lstStyle/>
        <a:p>
          <a:endParaRPr lang="en-US"/>
        </a:p>
      </dgm:t>
    </dgm:pt>
    <dgm:pt modelId="{DC6E99E9-2CBA-4ED7-A50D-458DFA488CDC}" type="sibTrans" cxnId="{82BF58BF-62B8-421C-A2F2-56F6F7529153}">
      <dgm:prSet/>
      <dgm:spPr/>
      <dgm:t>
        <a:bodyPr/>
        <a:lstStyle/>
        <a:p>
          <a:endParaRPr lang="en-US"/>
        </a:p>
      </dgm:t>
    </dgm:pt>
    <dgm:pt modelId="{A272550E-C370-4762-9AB6-7AD765D8D5FF}">
      <dgm:prSet/>
      <dgm:spPr/>
      <dgm:t>
        <a:bodyPr/>
        <a:lstStyle/>
        <a:p>
          <a:r>
            <a:rPr lang="en-US"/>
            <a:t>All the King’s Men by Robert Penn Warren </a:t>
          </a:r>
        </a:p>
      </dgm:t>
    </dgm:pt>
    <dgm:pt modelId="{E96F7055-508A-4592-B013-92A54CD00CDD}" type="parTrans" cxnId="{218F094D-DF1F-4C14-95C4-64CEA49A56AE}">
      <dgm:prSet/>
      <dgm:spPr/>
      <dgm:t>
        <a:bodyPr/>
        <a:lstStyle/>
        <a:p>
          <a:endParaRPr lang="en-US"/>
        </a:p>
      </dgm:t>
    </dgm:pt>
    <dgm:pt modelId="{9A9FB8E1-6D3E-4909-8B33-7E891989A1F0}" type="sibTrans" cxnId="{218F094D-DF1F-4C14-95C4-64CEA49A56AE}">
      <dgm:prSet/>
      <dgm:spPr/>
      <dgm:t>
        <a:bodyPr/>
        <a:lstStyle/>
        <a:p>
          <a:endParaRPr lang="en-US"/>
        </a:p>
      </dgm:t>
    </dgm:pt>
    <dgm:pt modelId="{9639AB62-8B1D-4A02-9D12-CA0CCFDC0322}">
      <dgm:prSet/>
      <dgm:spPr/>
      <dgm:t>
        <a:bodyPr/>
        <a:lstStyle/>
        <a:p>
          <a:r>
            <a:rPr lang="en-US"/>
            <a:t>The Road by Cormac Mccarthy </a:t>
          </a:r>
        </a:p>
      </dgm:t>
    </dgm:pt>
    <dgm:pt modelId="{68709591-8524-4D5A-83A3-315FFB80F034}" type="parTrans" cxnId="{AAD8A013-CFCE-4F69-A16B-13BA5DA16CC4}">
      <dgm:prSet/>
      <dgm:spPr/>
      <dgm:t>
        <a:bodyPr/>
        <a:lstStyle/>
        <a:p>
          <a:endParaRPr lang="en-US"/>
        </a:p>
      </dgm:t>
    </dgm:pt>
    <dgm:pt modelId="{DBC73A18-9125-4BA7-96C9-6FAFD25EDA34}" type="sibTrans" cxnId="{AAD8A013-CFCE-4F69-A16B-13BA5DA16CC4}">
      <dgm:prSet/>
      <dgm:spPr/>
      <dgm:t>
        <a:bodyPr/>
        <a:lstStyle/>
        <a:p>
          <a:endParaRPr lang="en-US"/>
        </a:p>
      </dgm:t>
    </dgm:pt>
    <dgm:pt modelId="{FE4A0375-727D-4F8F-A30A-1DAC3536E89C}">
      <dgm:prSet/>
      <dgm:spPr/>
      <dgm:t>
        <a:bodyPr/>
        <a:lstStyle/>
        <a:p>
          <a:r>
            <a:rPr lang="en-US"/>
            <a:t>Signs Preceding the End of the World by Yuri Hererra </a:t>
          </a:r>
        </a:p>
      </dgm:t>
    </dgm:pt>
    <dgm:pt modelId="{D6656991-A306-40ED-85D5-AD7B1E9C341E}" type="parTrans" cxnId="{4ECE950E-39F2-4F53-B42D-434465409FE0}">
      <dgm:prSet/>
      <dgm:spPr/>
      <dgm:t>
        <a:bodyPr/>
        <a:lstStyle/>
        <a:p>
          <a:endParaRPr lang="en-US"/>
        </a:p>
      </dgm:t>
    </dgm:pt>
    <dgm:pt modelId="{D8F9DAB2-908F-4382-9A92-817C80D0D293}" type="sibTrans" cxnId="{4ECE950E-39F2-4F53-B42D-434465409FE0}">
      <dgm:prSet/>
      <dgm:spPr/>
      <dgm:t>
        <a:bodyPr/>
        <a:lstStyle/>
        <a:p>
          <a:endParaRPr lang="en-US"/>
        </a:p>
      </dgm:t>
    </dgm:pt>
    <dgm:pt modelId="{BE9B732C-8763-44EA-8D3D-ACBD8D1D9050}">
      <dgm:prSet/>
      <dgm:spPr/>
      <dgm:t>
        <a:bodyPr/>
        <a:lstStyle/>
        <a:p>
          <a:r>
            <a:rPr lang="en-US"/>
            <a:t>The Sound of Waves by Yukio Mishima </a:t>
          </a:r>
        </a:p>
      </dgm:t>
    </dgm:pt>
    <dgm:pt modelId="{E869D503-F8F9-4A8B-8D0E-3C3306D977E2}" type="parTrans" cxnId="{53EDF8DF-9A79-460E-BCD1-B9CC293B2318}">
      <dgm:prSet/>
      <dgm:spPr/>
      <dgm:t>
        <a:bodyPr/>
        <a:lstStyle/>
        <a:p>
          <a:endParaRPr lang="en-US"/>
        </a:p>
      </dgm:t>
    </dgm:pt>
    <dgm:pt modelId="{F5260672-7D5E-46E5-852B-96C59C153C0B}" type="sibTrans" cxnId="{53EDF8DF-9A79-460E-BCD1-B9CC293B2318}">
      <dgm:prSet/>
      <dgm:spPr/>
      <dgm:t>
        <a:bodyPr/>
        <a:lstStyle/>
        <a:p>
          <a:endParaRPr lang="en-US"/>
        </a:p>
      </dgm:t>
    </dgm:pt>
    <dgm:pt modelId="{FA7D8196-97A9-41E5-87ED-B0652A0ADCCC}">
      <dgm:prSet/>
      <dgm:spPr/>
      <dgm:t>
        <a:bodyPr/>
        <a:lstStyle/>
        <a:p>
          <a:r>
            <a:rPr lang="en-US"/>
            <a:t>Persepolis by Marjane Satropi </a:t>
          </a:r>
        </a:p>
      </dgm:t>
    </dgm:pt>
    <dgm:pt modelId="{BBDDABB3-498F-4F9C-AA92-644DDB527607}" type="parTrans" cxnId="{2EFC8D82-B060-418D-ABC5-E8AC81AB7D5C}">
      <dgm:prSet/>
      <dgm:spPr/>
      <dgm:t>
        <a:bodyPr/>
        <a:lstStyle/>
        <a:p>
          <a:endParaRPr lang="en-US"/>
        </a:p>
      </dgm:t>
    </dgm:pt>
    <dgm:pt modelId="{DBCDCF2C-0C46-4F1C-854F-15403815D1A8}" type="sibTrans" cxnId="{2EFC8D82-B060-418D-ABC5-E8AC81AB7D5C}">
      <dgm:prSet/>
      <dgm:spPr/>
      <dgm:t>
        <a:bodyPr/>
        <a:lstStyle/>
        <a:p>
          <a:endParaRPr lang="en-US"/>
        </a:p>
      </dgm:t>
    </dgm:pt>
    <dgm:pt modelId="{A682ACDF-35CF-9143-949A-F710CA5041ED}" type="pres">
      <dgm:prSet presAssocID="{FD202F08-06A8-422C-B837-FAA5EC41122D}" presName="linear" presStyleCnt="0">
        <dgm:presLayoutVars>
          <dgm:animLvl val="lvl"/>
          <dgm:resizeHandles val="exact"/>
        </dgm:presLayoutVars>
      </dgm:prSet>
      <dgm:spPr/>
    </dgm:pt>
    <dgm:pt modelId="{D21A7211-5E4E-9A47-AEEA-E3C9E3CF4C30}" type="pres">
      <dgm:prSet presAssocID="{0E67E917-28AD-495D-8097-9A03DDA6B327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35ACDA8F-0159-1442-B432-B94F8FB35CEF}" type="pres">
      <dgm:prSet presAssocID="{B9FBE3F9-2349-41FA-A3D2-A1AC5227573A}" presName="spacer" presStyleCnt="0"/>
      <dgm:spPr/>
    </dgm:pt>
    <dgm:pt modelId="{8C95A2EA-058B-7148-9A11-3C49537FCC7B}" type="pres">
      <dgm:prSet presAssocID="{4A507F54-F3B1-4D10-B0A6-BD77BD56C0C5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EC655865-5BA9-CC4A-8CC3-4DD5B536EC6A}" type="pres">
      <dgm:prSet presAssocID="{08AFFA58-EB77-4575-8317-4C6318E98BA4}" presName="spacer" presStyleCnt="0"/>
      <dgm:spPr/>
    </dgm:pt>
    <dgm:pt modelId="{08AEFF59-FC2A-364B-BB34-0DEF05115C5B}" type="pres">
      <dgm:prSet presAssocID="{67E3614D-2471-4C63-A8B9-D2880A6301F4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81C36EEB-A8AC-E649-A31A-5587E757EE00}" type="pres">
      <dgm:prSet presAssocID="{DC6E99E9-2CBA-4ED7-A50D-458DFA488CDC}" presName="spacer" presStyleCnt="0"/>
      <dgm:spPr/>
    </dgm:pt>
    <dgm:pt modelId="{EF138F74-D7D8-5049-AEE4-69C5B3FA96B5}" type="pres">
      <dgm:prSet presAssocID="{A272550E-C370-4762-9AB6-7AD765D8D5FF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232E033E-DBCE-0642-89F4-CFD96891D839}" type="pres">
      <dgm:prSet presAssocID="{9A9FB8E1-6D3E-4909-8B33-7E891989A1F0}" presName="spacer" presStyleCnt="0"/>
      <dgm:spPr/>
    </dgm:pt>
    <dgm:pt modelId="{736F1BB0-D400-F840-BDFE-F67FF00C2F39}" type="pres">
      <dgm:prSet presAssocID="{9639AB62-8B1D-4A02-9D12-CA0CCFDC0322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88564E1F-9ABC-1947-A837-73AE7F64BADA}" type="pres">
      <dgm:prSet presAssocID="{DBC73A18-9125-4BA7-96C9-6FAFD25EDA34}" presName="spacer" presStyleCnt="0"/>
      <dgm:spPr/>
    </dgm:pt>
    <dgm:pt modelId="{E680FC1C-BFD2-F645-B464-2E5C7018E6F5}" type="pres">
      <dgm:prSet presAssocID="{FE4A0375-727D-4F8F-A30A-1DAC3536E89C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7C28D44D-FE6D-BD4A-8B94-99EE5D21A8FB}" type="pres">
      <dgm:prSet presAssocID="{D8F9DAB2-908F-4382-9A92-817C80D0D293}" presName="spacer" presStyleCnt="0"/>
      <dgm:spPr/>
    </dgm:pt>
    <dgm:pt modelId="{9D4F4828-480D-8E41-AF42-5C3FF692A1FA}" type="pres">
      <dgm:prSet presAssocID="{BE9B732C-8763-44EA-8D3D-ACBD8D1D9050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A5B61A87-8BD8-6F45-9C8B-28D7F277E189}" type="pres">
      <dgm:prSet presAssocID="{F5260672-7D5E-46E5-852B-96C59C153C0B}" presName="spacer" presStyleCnt="0"/>
      <dgm:spPr/>
    </dgm:pt>
    <dgm:pt modelId="{154AA752-0C38-4841-A413-7492E3736057}" type="pres">
      <dgm:prSet presAssocID="{FA7D8196-97A9-41E5-87ED-B0652A0ADCCC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3AC67B01-29E0-4261-8337-872B0F7187F0}" srcId="{FD202F08-06A8-422C-B837-FAA5EC41122D}" destId="{0E67E917-28AD-495D-8097-9A03DDA6B327}" srcOrd="0" destOrd="0" parTransId="{6DA3F84D-4387-472E-B328-78F4CB8F65E2}" sibTransId="{B9FBE3F9-2349-41FA-A3D2-A1AC5227573A}"/>
    <dgm:cxn modelId="{6A815403-4F53-C441-8FBD-6827104BAE0D}" type="presOf" srcId="{FE4A0375-727D-4F8F-A30A-1DAC3536E89C}" destId="{E680FC1C-BFD2-F645-B464-2E5C7018E6F5}" srcOrd="0" destOrd="0" presId="urn:microsoft.com/office/officeart/2005/8/layout/vList2"/>
    <dgm:cxn modelId="{80C6DE08-727D-244D-83F1-ED0A8E21D962}" type="presOf" srcId="{0E67E917-28AD-495D-8097-9A03DDA6B327}" destId="{D21A7211-5E4E-9A47-AEEA-E3C9E3CF4C30}" srcOrd="0" destOrd="0" presId="urn:microsoft.com/office/officeart/2005/8/layout/vList2"/>
    <dgm:cxn modelId="{8815FE0A-CA64-954E-B160-F5244FB94C09}" type="presOf" srcId="{BE9B732C-8763-44EA-8D3D-ACBD8D1D9050}" destId="{9D4F4828-480D-8E41-AF42-5C3FF692A1FA}" srcOrd="0" destOrd="0" presId="urn:microsoft.com/office/officeart/2005/8/layout/vList2"/>
    <dgm:cxn modelId="{4ECE950E-39F2-4F53-B42D-434465409FE0}" srcId="{FD202F08-06A8-422C-B837-FAA5EC41122D}" destId="{FE4A0375-727D-4F8F-A30A-1DAC3536E89C}" srcOrd="5" destOrd="0" parTransId="{D6656991-A306-40ED-85D5-AD7B1E9C341E}" sibTransId="{D8F9DAB2-908F-4382-9A92-817C80D0D293}"/>
    <dgm:cxn modelId="{AAD8A013-CFCE-4F69-A16B-13BA5DA16CC4}" srcId="{FD202F08-06A8-422C-B837-FAA5EC41122D}" destId="{9639AB62-8B1D-4A02-9D12-CA0CCFDC0322}" srcOrd="4" destOrd="0" parTransId="{68709591-8524-4D5A-83A3-315FFB80F034}" sibTransId="{DBC73A18-9125-4BA7-96C9-6FAFD25EDA34}"/>
    <dgm:cxn modelId="{5A8ED836-4BF4-1642-8308-3E55C9089B1D}" type="presOf" srcId="{FA7D8196-97A9-41E5-87ED-B0652A0ADCCC}" destId="{154AA752-0C38-4841-A413-7492E3736057}" srcOrd="0" destOrd="0" presId="urn:microsoft.com/office/officeart/2005/8/layout/vList2"/>
    <dgm:cxn modelId="{218F094D-DF1F-4C14-95C4-64CEA49A56AE}" srcId="{FD202F08-06A8-422C-B837-FAA5EC41122D}" destId="{A272550E-C370-4762-9AB6-7AD765D8D5FF}" srcOrd="3" destOrd="0" parTransId="{E96F7055-508A-4592-B013-92A54CD00CDD}" sibTransId="{9A9FB8E1-6D3E-4909-8B33-7E891989A1F0}"/>
    <dgm:cxn modelId="{2EFC8D82-B060-418D-ABC5-E8AC81AB7D5C}" srcId="{FD202F08-06A8-422C-B837-FAA5EC41122D}" destId="{FA7D8196-97A9-41E5-87ED-B0652A0ADCCC}" srcOrd="7" destOrd="0" parTransId="{BBDDABB3-498F-4F9C-AA92-644DDB527607}" sibTransId="{DBCDCF2C-0C46-4F1C-854F-15403815D1A8}"/>
    <dgm:cxn modelId="{F0C1609E-A829-CA45-A85E-BC78CDB02DAB}" type="presOf" srcId="{A272550E-C370-4762-9AB6-7AD765D8D5FF}" destId="{EF138F74-D7D8-5049-AEE4-69C5B3FA96B5}" srcOrd="0" destOrd="0" presId="urn:microsoft.com/office/officeart/2005/8/layout/vList2"/>
    <dgm:cxn modelId="{62A19AA3-F4FB-E14A-A970-53F044122A51}" type="presOf" srcId="{4A507F54-F3B1-4D10-B0A6-BD77BD56C0C5}" destId="{8C95A2EA-058B-7148-9A11-3C49537FCC7B}" srcOrd="0" destOrd="0" presId="urn:microsoft.com/office/officeart/2005/8/layout/vList2"/>
    <dgm:cxn modelId="{54D7D9B8-73EB-3445-B1C0-412ED760F306}" type="presOf" srcId="{67E3614D-2471-4C63-A8B9-D2880A6301F4}" destId="{08AEFF59-FC2A-364B-BB34-0DEF05115C5B}" srcOrd="0" destOrd="0" presId="urn:microsoft.com/office/officeart/2005/8/layout/vList2"/>
    <dgm:cxn modelId="{2058FDBC-22D5-AC4C-B9FE-FC763567FBE6}" type="presOf" srcId="{9639AB62-8B1D-4A02-9D12-CA0CCFDC0322}" destId="{736F1BB0-D400-F840-BDFE-F67FF00C2F39}" srcOrd="0" destOrd="0" presId="urn:microsoft.com/office/officeart/2005/8/layout/vList2"/>
    <dgm:cxn modelId="{82BF58BF-62B8-421C-A2F2-56F6F7529153}" srcId="{FD202F08-06A8-422C-B837-FAA5EC41122D}" destId="{67E3614D-2471-4C63-A8B9-D2880A6301F4}" srcOrd="2" destOrd="0" parTransId="{04C291DB-E71F-4B14-8AEB-C50572897C7E}" sibTransId="{DC6E99E9-2CBA-4ED7-A50D-458DFA488CDC}"/>
    <dgm:cxn modelId="{53EDF8DF-9A79-460E-BCD1-B9CC293B2318}" srcId="{FD202F08-06A8-422C-B837-FAA5EC41122D}" destId="{BE9B732C-8763-44EA-8D3D-ACBD8D1D9050}" srcOrd="6" destOrd="0" parTransId="{E869D503-F8F9-4A8B-8D0E-3C3306D977E2}" sibTransId="{F5260672-7D5E-46E5-852B-96C59C153C0B}"/>
    <dgm:cxn modelId="{E5D322E8-4668-48FB-91C4-C68C86E5BD7A}" srcId="{FD202F08-06A8-422C-B837-FAA5EC41122D}" destId="{4A507F54-F3B1-4D10-B0A6-BD77BD56C0C5}" srcOrd="1" destOrd="0" parTransId="{E1368367-A7D4-4B7B-BEDA-80E4F2C2B7A4}" sibTransId="{08AFFA58-EB77-4575-8317-4C6318E98BA4}"/>
    <dgm:cxn modelId="{CBB9DAFB-21B1-2041-A9AA-F3F85D36477E}" type="presOf" srcId="{FD202F08-06A8-422C-B837-FAA5EC41122D}" destId="{A682ACDF-35CF-9143-949A-F710CA5041ED}" srcOrd="0" destOrd="0" presId="urn:microsoft.com/office/officeart/2005/8/layout/vList2"/>
    <dgm:cxn modelId="{8993A2DE-CA8B-2643-8192-FB21AB69E024}" type="presParOf" srcId="{A682ACDF-35CF-9143-949A-F710CA5041ED}" destId="{D21A7211-5E4E-9A47-AEEA-E3C9E3CF4C30}" srcOrd="0" destOrd="0" presId="urn:microsoft.com/office/officeart/2005/8/layout/vList2"/>
    <dgm:cxn modelId="{5FD36AEC-89DE-124A-BBF8-02DFE40ECDC9}" type="presParOf" srcId="{A682ACDF-35CF-9143-949A-F710CA5041ED}" destId="{35ACDA8F-0159-1442-B432-B94F8FB35CEF}" srcOrd="1" destOrd="0" presId="urn:microsoft.com/office/officeart/2005/8/layout/vList2"/>
    <dgm:cxn modelId="{EFE94BA9-6AD5-1946-A873-EDE10AB122C4}" type="presParOf" srcId="{A682ACDF-35CF-9143-949A-F710CA5041ED}" destId="{8C95A2EA-058B-7148-9A11-3C49537FCC7B}" srcOrd="2" destOrd="0" presId="urn:microsoft.com/office/officeart/2005/8/layout/vList2"/>
    <dgm:cxn modelId="{41350391-0B6B-CD42-90E5-DD6169965DB7}" type="presParOf" srcId="{A682ACDF-35CF-9143-949A-F710CA5041ED}" destId="{EC655865-5BA9-CC4A-8CC3-4DD5B536EC6A}" srcOrd="3" destOrd="0" presId="urn:microsoft.com/office/officeart/2005/8/layout/vList2"/>
    <dgm:cxn modelId="{9E7131DA-A612-1644-AEA1-3F1741E2C41A}" type="presParOf" srcId="{A682ACDF-35CF-9143-949A-F710CA5041ED}" destId="{08AEFF59-FC2A-364B-BB34-0DEF05115C5B}" srcOrd="4" destOrd="0" presId="urn:microsoft.com/office/officeart/2005/8/layout/vList2"/>
    <dgm:cxn modelId="{FB10CC0D-8864-0847-9C80-E4501D318645}" type="presParOf" srcId="{A682ACDF-35CF-9143-949A-F710CA5041ED}" destId="{81C36EEB-A8AC-E649-A31A-5587E757EE00}" srcOrd="5" destOrd="0" presId="urn:microsoft.com/office/officeart/2005/8/layout/vList2"/>
    <dgm:cxn modelId="{20E54016-0648-424A-B6C9-3CB88DC0EA32}" type="presParOf" srcId="{A682ACDF-35CF-9143-949A-F710CA5041ED}" destId="{EF138F74-D7D8-5049-AEE4-69C5B3FA96B5}" srcOrd="6" destOrd="0" presId="urn:microsoft.com/office/officeart/2005/8/layout/vList2"/>
    <dgm:cxn modelId="{B96674EE-6D54-B14A-BB27-FC9BB9E88E67}" type="presParOf" srcId="{A682ACDF-35CF-9143-949A-F710CA5041ED}" destId="{232E033E-DBCE-0642-89F4-CFD96891D839}" srcOrd="7" destOrd="0" presId="urn:microsoft.com/office/officeart/2005/8/layout/vList2"/>
    <dgm:cxn modelId="{5D8D8BD9-D19C-B64E-BD80-432AA4B1613B}" type="presParOf" srcId="{A682ACDF-35CF-9143-949A-F710CA5041ED}" destId="{736F1BB0-D400-F840-BDFE-F67FF00C2F39}" srcOrd="8" destOrd="0" presId="urn:microsoft.com/office/officeart/2005/8/layout/vList2"/>
    <dgm:cxn modelId="{3B1E37FD-3DB6-D64A-9951-9F1856E57B11}" type="presParOf" srcId="{A682ACDF-35CF-9143-949A-F710CA5041ED}" destId="{88564E1F-9ABC-1947-A837-73AE7F64BADA}" srcOrd="9" destOrd="0" presId="urn:microsoft.com/office/officeart/2005/8/layout/vList2"/>
    <dgm:cxn modelId="{F596EB72-1887-6F4C-9F36-36333AD0D4EE}" type="presParOf" srcId="{A682ACDF-35CF-9143-949A-F710CA5041ED}" destId="{E680FC1C-BFD2-F645-B464-2E5C7018E6F5}" srcOrd="10" destOrd="0" presId="urn:microsoft.com/office/officeart/2005/8/layout/vList2"/>
    <dgm:cxn modelId="{297228E1-B527-F34E-9C7E-FC87D764379B}" type="presParOf" srcId="{A682ACDF-35CF-9143-949A-F710CA5041ED}" destId="{7C28D44D-FE6D-BD4A-8B94-99EE5D21A8FB}" srcOrd="11" destOrd="0" presId="urn:microsoft.com/office/officeart/2005/8/layout/vList2"/>
    <dgm:cxn modelId="{013994A6-EAC3-DF4F-BFFB-B3B8281F56E1}" type="presParOf" srcId="{A682ACDF-35CF-9143-949A-F710CA5041ED}" destId="{9D4F4828-480D-8E41-AF42-5C3FF692A1FA}" srcOrd="12" destOrd="0" presId="urn:microsoft.com/office/officeart/2005/8/layout/vList2"/>
    <dgm:cxn modelId="{DAE40C6C-CE3E-164F-9ECE-2E03879AEB3E}" type="presParOf" srcId="{A682ACDF-35CF-9143-949A-F710CA5041ED}" destId="{A5B61A87-8BD8-6F45-9C8B-28D7F277E189}" srcOrd="13" destOrd="0" presId="urn:microsoft.com/office/officeart/2005/8/layout/vList2"/>
    <dgm:cxn modelId="{E8CB2623-FFFE-6C4E-B383-150AE5056AB6}" type="presParOf" srcId="{A682ACDF-35CF-9143-949A-F710CA5041ED}" destId="{154AA752-0C38-4841-A413-7492E3736057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4D83AE-07AE-43CC-85FE-DC696BA2244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3B4FE3F-945E-43C7-9FFE-43A24AE6CC71}">
      <dgm:prSet/>
      <dgm:spPr/>
      <dgm:t>
        <a:bodyPr/>
        <a:lstStyle/>
        <a:p>
          <a:r>
            <a:rPr lang="en-US"/>
            <a:t>Focus on aspects of Puritanism</a:t>
          </a:r>
        </a:p>
      </dgm:t>
    </dgm:pt>
    <dgm:pt modelId="{087F892D-05E7-48EE-A63D-2319D307D015}" type="parTrans" cxnId="{601C1195-FC5E-44B8-8C48-203B63D6CDE2}">
      <dgm:prSet/>
      <dgm:spPr/>
      <dgm:t>
        <a:bodyPr/>
        <a:lstStyle/>
        <a:p>
          <a:endParaRPr lang="en-US"/>
        </a:p>
      </dgm:t>
    </dgm:pt>
    <dgm:pt modelId="{A0DEE4E5-AFF3-47E4-BC44-3E7B79C1E6B0}" type="sibTrans" cxnId="{601C1195-FC5E-44B8-8C48-203B63D6CDE2}">
      <dgm:prSet/>
      <dgm:spPr/>
      <dgm:t>
        <a:bodyPr/>
        <a:lstStyle/>
        <a:p>
          <a:endParaRPr lang="en-US"/>
        </a:p>
      </dgm:t>
    </dgm:pt>
    <dgm:pt modelId="{057C8A2F-D967-404F-8D2E-962B733EACE1}">
      <dgm:prSet/>
      <dgm:spPr/>
      <dgm:t>
        <a:bodyPr/>
        <a:lstStyle/>
        <a:p>
          <a:r>
            <a:rPr lang="en-US"/>
            <a:t>How were the Native Americans viewed?</a:t>
          </a:r>
        </a:p>
      </dgm:t>
    </dgm:pt>
    <dgm:pt modelId="{8C8F7A01-ED28-464D-955E-EFC3123A12AC}" type="parTrans" cxnId="{82C3E0C7-07A5-450F-8C5F-51D8AFDC8303}">
      <dgm:prSet/>
      <dgm:spPr/>
      <dgm:t>
        <a:bodyPr/>
        <a:lstStyle/>
        <a:p>
          <a:endParaRPr lang="en-US"/>
        </a:p>
      </dgm:t>
    </dgm:pt>
    <dgm:pt modelId="{12E195C8-073E-4217-97D5-18A3E6DFAE03}" type="sibTrans" cxnId="{82C3E0C7-07A5-450F-8C5F-51D8AFDC8303}">
      <dgm:prSet/>
      <dgm:spPr/>
      <dgm:t>
        <a:bodyPr/>
        <a:lstStyle/>
        <a:p>
          <a:endParaRPr lang="en-US"/>
        </a:p>
      </dgm:t>
    </dgm:pt>
    <dgm:pt modelId="{8D608405-6504-408B-B6FC-A85A108DF7FE}">
      <dgm:prSet/>
      <dgm:spPr/>
      <dgm:t>
        <a:bodyPr/>
        <a:lstStyle/>
        <a:p>
          <a:r>
            <a:rPr lang="en-US"/>
            <a:t>How did Rowlandson feel about the Native Americans in the end?</a:t>
          </a:r>
        </a:p>
      </dgm:t>
    </dgm:pt>
    <dgm:pt modelId="{785B01D6-7F21-4A34-95E7-33148EB5F202}" type="parTrans" cxnId="{7ED83376-9FA9-4A37-9B8C-EAD49D413057}">
      <dgm:prSet/>
      <dgm:spPr/>
      <dgm:t>
        <a:bodyPr/>
        <a:lstStyle/>
        <a:p>
          <a:endParaRPr lang="en-US"/>
        </a:p>
      </dgm:t>
    </dgm:pt>
    <dgm:pt modelId="{7B5A7667-F15E-4527-8D6A-42B612108169}" type="sibTrans" cxnId="{7ED83376-9FA9-4A37-9B8C-EAD49D413057}">
      <dgm:prSet/>
      <dgm:spPr/>
      <dgm:t>
        <a:bodyPr/>
        <a:lstStyle/>
        <a:p>
          <a:endParaRPr lang="en-US"/>
        </a:p>
      </dgm:t>
    </dgm:pt>
    <dgm:pt modelId="{26F1D947-7A56-6448-840D-8562017BA7E5}" type="pres">
      <dgm:prSet presAssocID="{7D4D83AE-07AE-43CC-85FE-DC696BA2244F}" presName="vert0" presStyleCnt="0">
        <dgm:presLayoutVars>
          <dgm:dir/>
          <dgm:animOne val="branch"/>
          <dgm:animLvl val="lvl"/>
        </dgm:presLayoutVars>
      </dgm:prSet>
      <dgm:spPr/>
    </dgm:pt>
    <dgm:pt modelId="{B384CFCA-8101-AC49-B76E-2ED87DDCD9E6}" type="pres">
      <dgm:prSet presAssocID="{F3B4FE3F-945E-43C7-9FFE-43A24AE6CC71}" presName="thickLine" presStyleLbl="alignNode1" presStyleIdx="0" presStyleCnt="3"/>
      <dgm:spPr/>
    </dgm:pt>
    <dgm:pt modelId="{86E6ECAC-EA4C-8E47-8C23-3EA4FB1C335A}" type="pres">
      <dgm:prSet presAssocID="{F3B4FE3F-945E-43C7-9FFE-43A24AE6CC71}" presName="horz1" presStyleCnt="0"/>
      <dgm:spPr/>
    </dgm:pt>
    <dgm:pt modelId="{455D2B76-37A5-8E4C-9357-27589254B7A6}" type="pres">
      <dgm:prSet presAssocID="{F3B4FE3F-945E-43C7-9FFE-43A24AE6CC71}" presName="tx1" presStyleLbl="revTx" presStyleIdx="0" presStyleCnt="3"/>
      <dgm:spPr/>
    </dgm:pt>
    <dgm:pt modelId="{B7468D88-AB0A-F04D-99E1-61A9B289150A}" type="pres">
      <dgm:prSet presAssocID="{F3B4FE3F-945E-43C7-9FFE-43A24AE6CC71}" presName="vert1" presStyleCnt="0"/>
      <dgm:spPr/>
    </dgm:pt>
    <dgm:pt modelId="{C2585AE5-3E2F-A845-98AE-BDA2031341B3}" type="pres">
      <dgm:prSet presAssocID="{057C8A2F-D967-404F-8D2E-962B733EACE1}" presName="thickLine" presStyleLbl="alignNode1" presStyleIdx="1" presStyleCnt="3"/>
      <dgm:spPr/>
    </dgm:pt>
    <dgm:pt modelId="{21BE7A3B-C5DF-3A47-929B-F2B501900F45}" type="pres">
      <dgm:prSet presAssocID="{057C8A2F-D967-404F-8D2E-962B733EACE1}" presName="horz1" presStyleCnt="0"/>
      <dgm:spPr/>
    </dgm:pt>
    <dgm:pt modelId="{046A1850-6E95-9E41-A7C2-A4CFFB9EFA07}" type="pres">
      <dgm:prSet presAssocID="{057C8A2F-D967-404F-8D2E-962B733EACE1}" presName="tx1" presStyleLbl="revTx" presStyleIdx="1" presStyleCnt="3"/>
      <dgm:spPr/>
    </dgm:pt>
    <dgm:pt modelId="{EA99B193-2F36-7647-9485-213A5E595497}" type="pres">
      <dgm:prSet presAssocID="{057C8A2F-D967-404F-8D2E-962B733EACE1}" presName="vert1" presStyleCnt="0"/>
      <dgm:spPr/>
    </dgm:pt>
    <dgm:pt modelId="{A75B4F22-D732-8049-B3EB-B7301DE45239}" type="pres">
      <dgm:prSet presAssocID="{8D608405-6504-408B-B6FC-A85A108DF7FE}" presName="thickLine" presStyleLbl="alignNode1" presStyleIdx="2" presStyleCnt="3"/>
      <dgm:spPr/>
    </dgm:pt>
    <dgm:pt modelId="{033680FB-645D-8F43-87F7-CC8EF39974EF}" type="pres">
      <dgm:prSet presAssocID="{8D608405-6504-408B-B6FC-A85A108DF7FE}" presName="horz1" presStyleCnt="0"/>
      <dgm:spPr/>
    </dgm:pt>
    <dgm:pt modelId="{75940E80-9628-D242-B167-2B322B2BCBC5}" type="pres">
      <dgm:prSet presAssocID="{8D608405-6504-408B-B6FC-A85A108DF7FE}" presName="tx1" presStyleLbl="revTx" presStyleIdx="2" presStyleCnt="3"/>
      <dgm:spPr/>
    </dgm:pt>
    <dgm:pt modelId="{EE31EA6D-C1E7-B749-A639-7CAE2C153328}" type="pres">
      <dgm:prSet presAssocID="{8D608405-6504-408B-B6FC-A85A108DF7FE}" presName="vert1" presStyleCnt="0"/>
      <dgm:spPr/>
    </dgm:pt>
  </dgm:ptLst>
  <dgm:cxnLst>
    <dgm:cxn modelId="{F28F7D13-E706-E749-96D8-AEC9D135BF4F}" type="presOf" srcId="{F3B4FE3F-945E-43C7-9FFE-43A24AE6CC71}" destId="{455D2B76-37A5-8E4C-9357-27589254B7A6}" srcOrd="0" destOrd="0" presId="urn:microsoft.com/office/officeart/2008/layout/LinedList"/>
    <dgm:cxn modelId="{4D643B26-C6BA-C540-B0D1-1FF4426E8C8C}" type="presOf" srcId="{057C8A2F-D967-404F-8D2E-962B733EACE1}" destId="{046A1850-6E95-9E41-A7C2-A4CFFB9EFA07}" srcOrd="0" destOrd="0" presId="urn:microsoft.com/office/officeart/2008/layout/LinedList"/>
    <dgm:cxn modelId="{7ED83376-9FA9-4A37-9B8C-EAD49D413057}" srcId="{7D4D83AE-07AE-43CC-85FE-DC696BA2244F}" destId="{8D608405-6504-408B-B6FC-A85A108DF7FE}" srcOrd="2" destOrd="0" parTransId="{785B01D6-7F21-4A34-95E7-33148EB5F202}" sibTransId="{7B5A7667-F15E-4527-8D6A-42B612108169}"/>
    <dgm:cxn modelId="{601C1195-FC5E-44B8-8C48-203B63D6CDE2}" srcId="{7D4D83AE-07AE-43CC-85FE-DC696BA2244F}" destId="{F3B4FE3F-945E-43C7-9FFE-43A24AE6CC71}" srcOrd="0" destOrd="0" parTransId="{087F892D-05E7-48EE-A63D-2319D307D015}" sibTransId="{A0DEE4E5-AFF3-47E4-BC44-3E7B79C1E6B0}"/>
    <dgm:cxn modelId="{9B8E4AA2-F8B3-9E45-BABB-9B650E8A4B70}" type="presOf" srcId="{7D4D83AE-07AE-43CC-85FE-DC696BA2244F}" destId="{26F1D947-7A56-6448-840D-8562017BA7E5}" srcOrd="0" destOrd="0" presId="urn:microsoft.com/office/officeart/2008/layout/LinedList"/>
    <dgm:cxn modelId="{82C3E0C7-07A5-450F-8C5F-51D8AFDC8303}" srcId="{7D4D83AE-07AE-43CC-85FE-DC696BA2244F}" destId="{057C8A2F-D967-404F-8D2E-962B733EACE1}" srcOrd="1" destOrd="0" parTransId="{8C8F7A01-ED28-464D-955E-EFC3123A12AC}" sibTransId="{12E195C8-073E-4217-97D5-18A3E6DFAE03}"/>
    <dgm:cxn modelId="{1EA449F7-DB56-9E47-8175-C909E1AA2641}" type="presOf" srcId="{8D608405-6504-408B-B6FC-A85A108DF7FE}" destId="{75940E80-9628-D242-B167-2B322B2BCBC5}" srcOrd="0" destOrd="0" presId="urn:microsoft.com/office/officeart/2008/layout/LinedList"/>
    <dgm:cxn modelId="{03D145D1-98A7-7C4C-80A6-825E09BA5D4F}" type="presParOf" srcId="{26F1D947-7A56-6448-840D-8562017BA7E5}" destId="{B384CFCA-8101-AC49-B76E-2ED87DDCD9E6}" srcOrd="0" destOrd="0" presId="urn:microsoft.com/office/officeart/2008/layout/LinedList"/>
    <dgm:cxn modelId="{AAA604F0-A038-C34B-B4E5-7FFB1C52B780}" type="presParOf" srcId="{26F1D947-7A56-6448-840D-8562017BA7E5}" destId="{86E6ECAC-EA4C-8E47-8C23-3EA4FB1C335A}" srcOrd="1" destOrd="0" presId="urn:microsoft.com/office/officeart/2008/layout/LinedList"/>
    <dgm:cxn modelId="{62470AB2-6EC5-384A-B77A-F7C7FB0B89C1}" type="presParOf" srcId="{86E6ECAC-EA4C-8E47-8C23-3EA4FB1C335A}" destId="{455D2B76-37A5-8E4C-9357-27589254B7A6}" srcOrd="0" destOrd="0" presId="urn:microsoft.com/office/officeart/2008/layout/LinedList"/>
    <dgm:cxn modelId="{F56AC988-D6B1-A24A-9F02-ABE4BD866CF2}" type="presParOf" srcId="{86E6ECAC-EA4C-8E47-8C23-3EA4FB1C335A}" destId="{B7468D88-AB0A-F04D-99E1-61A9B289150A}" srcOrd="1" destOrd="0" presId="urn:microsoft.com/office/officeart/2008/layout/LinedList"/>
    <dgm:cxn modelId="{16276AF4-2FA9-B546-B756-30AC7B7E3A11}" type="presParOf" srcId="{26F1D947-7A56-6448-840D-8562017BA7E5}" destId="{C2585AE5-3E2F-A845-98AE-BDA2031341B3}" srcOrd="2" destOrd="0" presId="urn:microsoft.com/office/officeart/2008/layout/LinedList"/>
    <dgm:cxn modelId="{DD2B47A4-0153-D446-AB87-853595C40518}" type="presParOf" srcId="{26F1D947-7A56-6448-840D-8562017BA7E5}" destId="{21BE7A3B-C5DF-3A47-929B-F2B501900F45}" srcOrd="3" destOrd="0" presId="urn:microsoft.com/office/officeart/2008/layout/LinedList"/>
    <dgm:cxn modelId="{01113862-7CC8-DA4B-A969-296C8E4F3AF0}" type="presParOf" srcId="{21BE7A3B-C5DF-3A47-929B-F2B501900F45}" destId="{046A1850-6E95-9E41-A7C2-A4CFFB9EFA07}" srcOrd="0" destOrd="0" presId="urn:microsoft.com/office/officeart/2008/layout/LinedList"/>
    <dgm:cxn modelId="{CF3E0AD5-9F9F-AF4D-8EC8-4272866E8B7D}" type="presParOf" srcId="{21BE7A3B-C5DF-3A47-929B-F2B501900F45}" destId="{EA99B193-2F36-7647-9485-213A5E595497}" srcOrd="1" destOrd="0" presId="urn:microsoft.com/office/officeart/2008/layout/LinedList"/>
    <dgm:cxn modelId="{118C7C2A-A802-C446-8357-64C00760E65A}" type="presParOf" srcId="{26F1D947-7A56-6448-840D-8562017BA7E5}" destId="{A75B4F22-D732-8049-B3EB-B7301DE45239}" srcOrd="4" destOrd="0" presId="urn:microsoft.com/office/officeart/2008/layout/LinedList"/>
    <dgm:cxn modelId="{97DB242F-4F2F-E446-9AF3-EF818325C07F}" type="presParOf" srcId="{26F1D947-7A56-6448-840D-8562017BA7E5}" destId="{033680FB-645D-8F43-87F7-CC8EF39974EF}" srcOrd="5" destOrd="0" presId="urn:microsoft.com/office/officeart/2008/layout/LinedList"/>
    <dgm:cxn modelId="{A7F82CB1-F583-0B4A-B747-BA2991B1989B}" type="presParOf" srcId="{033680FB-645D-8F43-87F7-CC8EF39974EF}" destId="{75940E80-9628-D242-B167-2B322B2BCBC5}" srcOrd="0" destOrd="0" presId="urn:microsoft.com/office/officeart/2008/layout/LinedList"/>
    <dgm:cxn modelId="{A026FBB0-E73E-304B-9C3A-AA1FAC22833F}" type="presParOf" srcId="{033680FB-645D-8F43-87F7-CC8EF39974EF}" destId="{EE31EA6D-C1E7-B749-A639-7CAE2C15332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228CD0-5773-49DE-9C96-9D21717EC39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87E7415-EC77-4BE2-9A65-19A36D482179}">
      <dgm:prSet/>
      <dgm:spPr/>
      <dgm:t>
        <a:bodyPr/>
        <a:lstStyle/>
        <a:p>
          <a:r>
            <a:rPr lang="en-US"/>
            <a:t>Again, with the Puritanism </a:t>
          </a:r>
        </a:p>
      </dgm:t>
    </dgm:pt>
    <dgm:pt modelId="{C917A198-8650-4691-92D1-A0C8B5B4C301}" type="parTrans" cxnId="{4156B883-D758-475B-B1BC-2D2EE8917237}">
      <dgm:prSet/>
      <dgm:spPr/>
      <dgm:t>
        <a:bodyPr/>
        <a:lstStyle/>
        <a:p>
          <a:endParaRPr lang="en-US"/>
        </a:p>
      </dgm:t>
    </dgm:pt>
    <dgm:pt modelId="{9AD306A4-DB60-4875-A897-EDE3CD3DE347}" type="sibTrans" cxnId="{4156B883-D758-475B-B1BC-2D2EE8917237}">
      <dgm:prSet/>
      <dgm:spPr/>
      <dgm:t>
        <a:bodyPr/>
        <a:lstStyle/>
        <a:p>
          <a:endParaRPr lang="en-US"/>
        </a:p>
      </dgm:t>
    </dgm:pt>
    <dgm:pt modelId="{5EBF8EA4-D7F8-404C-AA14-67B69473F58F}">
      <dgm:prSet/>
      <dgm:spPr/>
      <dgm:t>
        <a:bodyPr/>
        <a:lstStyle/>
        <a:p>
          <a:r>
            <a:rPr lang="en-US"/>
            <a:t>The connection with Hester Prynne and Roger Chillingworth </a:t>
          </a:r>
        </a:p>
      </dgm:t>
    </dgm:pt>
    <dgm:pt modelId="{6CC44EE9-3FC1-4F2F-9825-2AA952369D69}" type="parTrans" cxnId="{168285E2-1F03-4E96-A539-58D0D3945D27}">
      <dgm:prSet/>
      <dgm:spPr/>
      <dgm:t>
        <a:bodyPr/>
        <a:lstStyle/>
        <a:p>
          <a:endParaRPr lang="en-US"/>
        </a:p>
      </dgm:t>
    </dgm:pt>
    <dgm:pt modelId="{59B40DBB-10AB-4811-93C5-87EB13E89812}" type="sibTrans" cxnId="{168285E2-1F03-4E96-A539-58D0D3945D27}">
      <dgm:prSet/>
      <dgm:spPr/>
      <dgm:t>
        <a:bodyPr/>
        <a:lstStyle/>
        <a:p>
          <a:endParaRPr lang="en-US"/>
        </a:p>
      </dgm:t>
    </dgm:pt>
    <dgm:pt modelId="{CAFA5187-F88D-4260-A67A-979F048E8D50}">
      <dgm:prSet/>
      <dgm:spPr/>
      <dgm:t>
        <a:bodyPr/>
        <a:lstStyle/>
        <a:p>
          <a:r>
            <a:rPr lang="en-US"/>
            <a:t>Pearl Prynne and Arthur Dimmesdale</a:t>
          </a:r>
        </a:p>
      </dgm:t>
    </dgm:pt>
    <dgm:pt modelId="{F50DF6EE-7A5B-4F45-BFAB-A7505EE291FD}" type="parTrans" cxnId="{AD4E9852-67F2-4F8B-8B1C-54060E02D5E3}">
      <dgm:prSet/>
      <dgm:spPr/>
      <dgm:t>
        <a:bodyPr/>
        <a:lstStyle/>
        <a:p>
          <a:endParaRPr lang="en-US"/>
        </a:p>
      </dgm:t>
    </dgm:pt>
    <dgm:pt modelId="{DA494923-2329-45F6-9FCD-426A6AE8BC68}" type="sibTrans" cxnId="{AD4E9852-67F2-4F8B-8B1C-54060E02D5E3}">
      <dgm:prSet/>
      <dgm:spPr/>
      <dgm:t>
        <a:bodyPr/>
        <a:lstStyle/>
        <a:p>
          <a:endParaRPr lang="en-US"/>
        </a:p>
      </dgm:t>
    </dgm:pt>
    <dgm:pt modelId="{6678A1D2-355B-4518-9553-50A5E92B483B}">
      <dgm:prSet/>
      <dgm:spPr/>
      <dgm:t>
        <a:bodyPr/>
        <a:lstStyle/>
        <a:p>
          <a:r>
            <a:rPr lang="en-US"/>
            <a:t>How did Hester feel after being shunned from the village?</a:t>
          </a:r>
        </a:p>
      </dgm:t>
    </dgm:pt>
    <dgm:pt modelId="{78BB5458-B84E-4E7B-AEF8-6FF024F93A3F}" type="parTrans" cxnId="{A223E9EC-1F52-446F-B556-B253BE615752}">
      <dgm:prSet/>
      <dgm:spPr/>
      <dgm:t>
        <a:bodyPr/>
        <a:lstStyle/>
        <a:p>
          <a:endParaRPr lang="en-US"/>
        </a:p>
      </dgm:t>
    </dgm:pt>
    <dgm:pt modelId="{81475E29-0CFC-4C42-971E-51298FF9F5B1}" type="sibTrans" cxnId="{A223E9EC-1F52-446F-B556-B253BE615752}">
      <dgm:prSet/>
      <dgm:spPr/>
      <dgm:t>
        <a:bodyPr/>
        <a:lstStyle/>
        <a:p>
          <a:endParaRPr lang="en-US"/>
        </a:p>
      </dgm:t>
    </dgm:pt>
    <dgm:pt modelId="{886419A8-13E0-914C-8CF5-957C06065F36}" type="pres">
      <dgm:prSet presAssocID="{D8228CD0-5773-49DE-9C96-9D21717EC397}" presName="linear" presStyleCnt="0">
        <dgm:presLayoutVars>
          <dgm:animLvl val="lvl"/>
          <dgm:resizeHandles val="exact"/>
        </dgm:presLayoutVars>
      </dgm:prSet>
      <dgm:spPr/>
    </dgm:pt>
    <dgm:pt modelId="{A9A85C2D-2BFB-564B-BB19-D35981546D49}" type="pres">
      <dgm:prSet presAssocID="{787E7415-EC77-4BE2-9A65-19A36D48217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B9FC8A2-560E-0441-8D9E-290787A028A0}" type="pres">
      <dgm:prSet presAssocID="{9AD306A4-DB60-4875-A897-EDE3CD3DE347}" presName="spacer" presStyleCnt="0"/>
      <dgm:spPr/>
    </dgm:pt>
    <dgm:pt modelId="{BCC715FA-D773-7144-9924-AB846447D712}" type="pres">
      <dgm:prSet presAssocID="{5EBF8EA4-D7F8-404C-AA14-67B69473F58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6DB76BA0-3947-5047-B5C7-2C3600C62D57}" type="pres">
      <dgm:prSet presAssocID="{59B40DBB-10AB-4811-93C5-87EB13E89812}" presName="spacer" presStyleCnt="0"/>
      <dgm:spPr/>
    </dgm:pt>
    <dgm:pt modelId="{751824C3-2CD4-884A-9A60-FC48654A1227}" type="pres">
      <dgm:prSet presAssocID="{CAFA5187-F88D-4260-A67A-979F048E8D5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C2C816A-8ECD-854E-8F19-B3C3CE65750E}" type="pres">
      <dgm:prSet presAssocID="{DA494923-2329-45F6-9FCD-426A6AE8BC68}" presName="spacer" presStyleCnt="0"/>
      <dgm:spPr/>
    </dgm:pt>
    <dgm:pt modelId="{2C3220A1-1DF2-7B42-BE64-58011509342F}" type="pres">
      <dgm:prSet presAssocID="{6678A1D2-355B-4518-9553-50A5E92B483B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7F7BE41-7336-7344-9C8F-CD3DE33E6C4F}" type="presOf" srcId="{787E7415-EC77-4BE2-9A65-19A36D482179}" destId="{A9A85C2D-2BFB-564B-BB19-D35981546D49}" srcOrd="0" destOrd="0" presId="urn:microsoft.com/office/officeart/2005/8/layout/vList2"/>
    <dgm:cxn modelId="{97093D48-A0AF-C94D-8B29-44CDD6C2DA8A}" type="presOf" srcId="{5EBF8EA4-D7F8-404C-AA14-67B69473F58F}" destId="{BCC715FA-D773-7144-9924-AB846447D712}" srcOrd="0" destOrd="0" presId="urn:microsoft.com/office/officeart/2005/8/layout/vList2"/>
    <dgm:cxn modelId="{AD4E9852-67F2-4F8B-8B1C-54060E02D5E3}" srcId="{D8228CD0-5773-49DE-9C96-9D21717EC397}" destId="{CAFA5187-F88D-4260-A67A-979F048E8D50}" srcOrd="2" destOrd="0" parTransId="{F50DF6EE-7A5B-4F45-BFAB-A7505EE291FD}" sibTransId="{DA494923-2329-45F6-9FCD-426A6AE8BC68}"/>
    <dgm:cxn modelId="{08ABF870-8E34-D14A-B3AD-0317D640CEBF}" type="presOf" srcId="{6678A1D2-355B-4518-9553-50A5E92B483B}" destId="{2C3220A1-1DF2-7B42-BE64-58011509342F}" srcOrd="0" destOrd="0" presId="urn:microsoft.com/office/officeart/2005/8/layout/vList2"/>
    <dgm:cxn modelId="{4156B883-D758-475B-B1BC-2D2EE8917237}" srcId="{D8228CD0-5773-49DE-9C96-9D21717EC397}" destId="{787E7415-EC77-4BE2-9A65-19A36D482179}" srcOrd="0" destOrd="0" parTransId="{C917A198-8650-4691-92D1-A0C8B5B4C301}" sibTransId="{9AD306A4-DB60-4875-A897-EDE3CD3DE347}"/>
    <dgm:cxn modelId="{D413D7B3-0915-4B4E-88D9-F24210840DEB}" type="presOf" srcId="{D8228CD0-5773-49DE-9C96-9D21717EC397}" destId="{886419A8-13E0-914C-8CF5-957C06065F36}" srcOrd="0" destOrd="0" presId="urn:microsoft.com/office/officeart/2005/8/layout/vList2"/>
    <dgm:cxn modelId="{168285E2-1F03-4E96-A539-58D0D3945D27}" srcId="{D8228CD0-5773-49DE-9C96-9D21717EC397}" destId="{5EBF8EA4-D7F8-404C-AA14-67B69473F58F}" srcOrd="1" destOrd="0" parTransId="{6CC44EE9-3FC1-4F2F-9825-2AA952369D69}" sibTransId="{59B40DBB-10AB-4811-93C5-87EB13E89812}"/>
    <dgm:cxn modelId="{E8BF3EE5-E010-9043-899E-9C220D7B4160}" type="presOf" srcId="{CAFA5187-F88D-4260-A67A-979F048E8D50}" destId="{751824C3-2CD4-884A-9A60-FC48654A1227}" srcOrd="0" destOrd="0" presId="urn:microsoft.com/office/officeart/2005/8/layout/vList2"/>
    <dgm:cxn modelId="{A223E9EC-1F52-446F-B556-B253BE615752}" srcId="{D8228CD0-5773-49DE-9C96-9D21717EC397}" destId="{6678A1D2-355B-4518-9553-50A5E92B483B}" srcOrd="3" destOrd="0" parTransId="{78BB5458-B84E-4E7B-AEF8-6FF024F93A3F}" sibTransId="{81475E29-0CFC-4C42-971E-51298FF9F5B1}"/>
    <dgm:cxn modelId="{F00D4614-128C-8A48-B770-0200B3F3A4B2}" type="presParOf" srcId="{886419A8-13E0-914C-8CF5-957C06065F36}" destId="{A9A85C2D-2BFB-564B-BB19-D35981546D49}" srcOrd="0" destOrd="0" presId="urn:microsoft.com/office/officeart/2005/8/layout/vList2"/>
    <dgm:cxn modelId="{E9D1490F-B7A2-C54B-80C9-EE3F3E732058}" type="presParOf" srcId="{886419A8-13E0-914C-8CF5-957C06065F36}" destId="{CB9FC8A2-560E-0441-8D9E-290787A028A0}" srcOrd="1" destOrd="0" presId="urn:microsoft.com/office/officeart/2005/8/layout/vList2"/>
    <dgm:cxn modelId="{91082422-61E4-2B43-9541-C8255F49B94C}" type="presParOf" srcId="{886419A8-13E0-914C-8CF5-957C06065F36}" destId="{BCC715FA-D773-7144-9924-AB846447D712}" srcOrd="2" destOrd="0" presId="urn:microsoft.com/office/officeart/2005/8/layout/vList2"/>
    <dgm:cxn modelId="{4BCAEFBB-2FF8-884E-ACEC-5BEB7775B7BE}" type="presParOf" srcId="{886419A8-13E0-914C-8CF5-957C06065F36}" destId="{6DB76BA0-3947-5047-B5C7-2C3600C62D57}" srcOrd="3" destOrd="0" presId="urn:microsoft.com/office/officeart/2005/8/layout/vList2"/>
    <dgm:cxn modelId="{D65E053A-8E70-5945-AE23-5043818C31BA}" type="presParOf" srcId="{886419A8-13E0-914C-8CF5-957C06065F36}" destId="{751824C3-2CD4-884A-9A60-FC48654A1227}" srcOrd="4" destOrd="0" presId="urn:microsoft.com/office/officeart/2005/8/layout/vList2"/>
    <dgm:cxn modelId="{06F5344B-A377-2942-AAC6-7F3AAFA4ECBC}" type="presParOf" srcId="{886419A8-13E0-914C-8CF5-957C06065F36}" destId="{BC2C816A-8ECD-854E-8F19-B3C3CE65750E}" srcOrd="5" destOrd="0" presId="urn:microsoft.com/office/officeart/2005/8/layout/vList2"/>
    <dgm:cxn modelId="{284AE5A1-848F-C145-9A52-9B17D89ACAF9}" type="presParOf" srcId="{886419A8-13E0-914C-8CF5-957C06065F36}" destId="{2C3220A1-1DF2-7B42-BE64-58011509342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E9CCE86-CB36-4225-A951-35F1DD37A607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125AC2A4-ADD1-4AE0-9FA2-00BD9F4E57E2}">
      <dgm:prSet/>
      <dgm:spPr/>
      <dgm:t>
        <a:bodyPr/>
        <a:lstStyle/>
        <a:p>
          <a:r>
            <a:rPr lang="en-US"/>
            <a:t>How has Jack changed since meeting and working for Willie?</a:t>
          </a:r>
        </a:p>
      </dgm:t>
    </dgm:pt>
    <dgm:pt modelId="{1AE41300-6896-4CE7-952C-5DD5FA0DA81B}" type="parTrans" cxnId="{2964156A-03DF-451D-AC88-A3DE6A34CFE4}">
      <dgm:prSet/>
      <dgm:spPr/>
      <dgm:t>
        <a:bodyPr/>
        <a:lstStyle/>
        <a:p>
          <a:endParaRPr lang="en-US"/>
        </a:p>
      </dgm:t>
    </dgm:pt>
    <dgm:pt modelId="{95A2AA55-6AC2-4A0D-B5DC-7CB11F302196}" type="sibTrans" cxnId="{2964156A-03DF-451D-AC88-A3DE6A34CFE4}">
      <dgm:prSet/>
      <dgm:spPr/>
      <dgm:t>
        <a:bodyPr/>
        <a:lstStyle/>
        <a:p>
          <a:endParaRPr lang="en-US"/>
        </a:p>
      </dgm:t>
    </dgm:pt>
    <dgm:pt modelId="{BF99F998-1DA6-457E-B015-56A0B9FAE4E0}">
      <dgm:prSet/>
      <dgm:spPr/>
      <dgm:t>
        <a:bodyPr/>
        <a:lstStyle/>
        <a:p>
          <a:r>
            <a:rPr lang="en-US"/>
            <a:t>Willie Stark and Governor Huey Long: similarities?</a:t>
          </a:r>
        </a:p>
      </dgm:t>
    </dgm:pt>
    <dgm:pt modelId="{E4C0A1C7-3B7B-43B4-9270-1123DAD66613}" type="parTrans" cxnId="{259A3F8D-3C25-4689-9662-3A1F3B4BB3DD}">
      <dgm:prSet/>
      <dgm:spPr/>
      <dgm:t>
        <a:bodyPr/>
        <a:lstStyle/>
        <a:p>
          <a:endParaRPr lang="en-US"/>
        </a:p>
      </dgm:t>
    </dgm:pt>
    <dgm:pt modelId="{87BB25E0-4E02-4F01-A71E-40DC8F033DB7}" type="sibTrans" cxnId="{259A3F8D-3C25-4689-9662-3A1F3B4BB3DD}">
      <dgm:prSet/>
      <dgm:spPr/>
      <dgm:t>
        <a:bodyPr/>
        <a:lstStyle/>
        <a:p>
          <a:endParaRPr lang="en-US"/>
        </a:p>
      </dgm:t>
    </dgm:pt>
    <dgm:pt modelId="{F0527852-54C9-4F89-A0BF-CF76905A8728}">
      <dgm:prSet/>
      <dgm:spPr/>
      <dgm:t>
        <a:bodyPr/>
        <a:lstStyle/>
        <a:p>
          <a:r>
            <a:rPr lang="en-US"/>
            <a:t>Political corruption</a:t>
          </a:r>
        </a:p>
      </dgm:t>
    </dgm:pt>
    <dgm:pt modelId="{D693DD67-E1A9-425A-B368-197AAC0DEADC}" type="parTrans" cxnId="{0E9F46C5-1A10-4C35-8F8E-BEBD5985D9E2}">
      <dgm:prSet/>
      <dgm:spPr/>
      <dgm:t>
        <a:bodyPr/>
        <a:lstStyle/>
        <a:p>
          <a:endParaRPr lang="en-US"/>
        </a:p>
      </dgm:t>
    </dgm:pt>
    <dgm:pt modelId="{18F14138-64CE-411D-B07D-9ECF504B71F3}" type="sibTrans" cxnId="{0E9F46C5-1A10-4C35-8F8E-BEBD5985D9E2}">
      <dgm:prSet/>
      <dgm:spPr/>
      <dgm:t>
        <a:bodyPr/>
        <a:lstStyle/>
        <a:p>
          <a:endParaRPr lang="en-US"/>
        </a:p>
      </dgm:t>
    </dgm:pt>
    <dgm:pt modelId="{65CB88C0-1204-40E8-A81B-91F8E1274F32}">
      <dgm:prSet/>
      <dgm:spPr/>
      <dgm:t>
        <a:bodyPr/>
        <a:lstStyle/>
        <a:p>
          <a:r>
            <a:rPr lang="en-US"/>
            <a:t>Judge Irwin </a:t>
          </a:r>
        </a:p>
      </dgm:t>
    </dgm:pt>
    <dgm:pt modelId="{CF5592D7-FD0E-433D-ACCF-E0EE8D3432B1}" type="parTrans" cxnId="{5D42442E-B7B9-4668-AD9B-1F6FD876DBF3}">
      <dgm:prSet/>
      <dgm:spPr/>
      <dgm:t>
        <a:bodyPr/>
        <a:lstStyle/>
        <a:p>
          <a:endParaRPr lang="en-US"/>
        </a:p>
      </dgm:t>
    </dgm:pt>
    <dgm:pt modelId="{8C236576-0E81-4276-8B20-1543AD6C77F4}" type="sibTrans" cxnId="{5D42442E-B7B9-4668-AD9B-1F6FD876DBF3}">
      <dgm:prSet/>
      <dgm:spPr/>
      <dgm:t>
        <a:bodyPr/>
        <a:lstStyle/>
        <a:p>
          <a:endParaRPr lang="en-US"/>
        </a:p>
      </dgm:t>
    </dgm:pt>
    <dgm:pt modelId="{5225AC06-B702-4DC0-810C-60FA0AE15FAB}">
      <dgm:prSet/>
      <dgm:spPr/>
      <dgm:t>
        <a:bodyPr/>
        <a:lstStyle/>
        <a:p>
          <a:r>
            <a:rPr lang="en-US"/>
            <a:t>The stories of Cass Mastern </a:t>
          </a:r>
        </a:p>
      </dgm:t>
    </dgm:pt>
    <dgm:pt modelId="{DFAD0573-E46F-4330-91F7-54511FA83630}" type="parTrans" cxnId="{43B80B42-F9EF-465E-A05C-66C36A7CA059}">
      <dgm:prSet/>
      <dgm:spPr/>
      <dgm:t>
        <a:bodyPr/>
        <a:lstStyle/>
        <a:p>
          <a:endParaRPr lang="en-US"/>
        </a:p>
      </dgm:t>
    </dgm:pt>
    <dgm:pt modelId="{84E42D2C-6BFB-4DC6-B717-6A2F24B747B9}" type="sibTrans" cxnId="{43B80B42-F9EF-465E-A05C-66C36A7CA059}">
      <dgm:prSet/>
      <dgm:spPr/>
      <dgm:t>
        <a:bodyPr/>
        <a:lstStyle/>
        <a:p>
          <a:endParaRPr lang="en-US"/>
        </a:p>
      </dgm:t>
    </dgm:pt>
    <dgm:pt modelId="{38712189-1CEC-4656-BF7C-7B128EA3BB97}">
      <dgm:prSet/>
      <dgm:spPr/>
      <dgm:t>
        <a:bodyPr/>
        <a:lstStyle/>
        <a:p>
          <a:r>
            <a:rPr lang="en-US"/>
            <a:t>Do the ends justify the means?</a:t>
          </a:r>
          <a:br>
            <a:rPr lang="en-US"/>
          </a:br>
          <a:endParaRPr lang="en-US"/>
        </a:p>
      </dgm:t>
    </dgm:pt>
    <dgm:pt modelId="{FFEA796F-8F54-4894-A927-9AEADAB00548}" type="parTrans" cxnId="{86FDCBE6-6B76-42A3-8B11-2C23139E368E}">
      <dgm:prSet/>
      <dgm:spPr/>
      <dgm:t>
        <a:bodyPr/>
        <a:lstStyle/>
        <a:p>
          <a:endParaRPr lang="en-US"/>
        </a:p>
      </dgm:t>
    </dgm:pt>
    <dgm:pt modelId="{DA96ED04-7E3F-44DA-9296-9EF0B8164838}" type="sibTrans" cxnId="{86FDCBE6-6B76-42A3-8B11-2C23139E368E}">
      <dgm:prSet/>
      <dgm:spPr/>
      <dgm:t>
        <a:bodyPr/>
        <a:lstStyle/>
        <a:p>
          <a:endParaRPr lang="en-US"/>
        </a:p>
      </dgm:t>
    </dgm:pt>
    <dgm:pt modelId="{DA92996A-6F9F-1745-A410-7345061FA38C}" type="pres">
      <dgm:prSet presAssocID="{8E9CCE86-CB36-4225-A951-35F1DD37A607}" presName="vert0" presStyleCnt="0">
        <dgm:presLayoutVars>
          <dgm:dir/>
          <dgm:animOne val="branch"/>
          <dgm:animLvl val="lvl"/>
        </dgm:presLayoutVars>
      </dgm:prSet>
      <dgm:spPr/>
    </dgm:pt>
    <dgm:pt modelId="{46E0159C-DDD3-DC4C-A8FD-5D60843B0963}" type="pres">
      <dgm:prSet presAssocID="{125AC2A4-ADD1-4AE0-9FA2-00BD9F4E57E2}" presName="thickLine" presStyleLbl="alignNode1" presStyleIdx="0" presStyleCnt="6"/>
      <dgm:spPr/>
    </dgm:pt>
    <dgm:pt modelId="{83660FEC-861F-E743-8496-B77FD7D44980}" type="pres">
      <dgm:prSet presAssocID="{125AC2A4-ADD1-4AE0-9FA2-00BD9F4E57E2}" presName="horz1" presStyleCnt="0"/>
      <dgm:spPr/>
    </dgm:pt>
    <dgm:pt modelId="{9C246002-F7B9-A247-BE6B-3C22C4D60D8B}" type="pres">
      <dgm:prSet presAssocID="{125AC2A4-ADD1-4AE0-9FA2-00BD9F4E57E2}" presName="tx1" presStyleLbl="revTx" presStyleIdx="0" presStyleCnt="6"/>
      <dgm:spPr/>
    </dgm:pt>
    <dgm:pt modelId="{EE4FA9FD-FE94-6343-B5B4-C3104FAC94D6}" type="pres">
      <dgm:prSet presAssocID="{125AC2A4-ADD1-4AE0-9FA2-00BD9F4E57E2}" presName="vert1" presStyleCnt="0"/>
      <dgm:spPr/>
    </dgm:pt>
    <dgm:pt modelId="{3D20854B-F9C5-9843-AABD-4B017C6FDA23}" type="pres">
      <dgm:prSet presAssocID="{BF99F998-1DA6-457E-B015-56A0B9FAE4E0}" presName="thickLine" presStyleLbl="alignNode1" presStyleIdx="1" presStyleCnt="6"/>
      <dgm:spPr/>
    </dgm:pt>
    <dgm:pt modelId="{3CB88928-D6D3-0A47-9919-79F7D421A0BE}" type="pres">
      <dgm:prSet presAssocID="{BF99F998-1DA6-457E-B015-56A0B9FAE4E0}" presName="horz1" presStyleCnt="0"/>
      <dgm:spPr/>
    </dgm:pt>
    <dgm:pt modelId="{985E6D06-C1CE-CE49-B4C6-A31E287A9098}" type="pres">
      <dgm:prSet presAssocID="{BF99F998-1DA6-457E-B015-56A0B9FAE4E0}" presName="tx1" presStyleLbl="revTx" presStyleIdx="1" presStyleCnt="6"/>
      <dgm:spPr/>
    </dgm:pt>
    <dgm:pt modelId="{18F81BB4-D050-9E45-B789-18CD60FC4008}" type="pres">
      <dgm:prSet presAssocID="{BF99F998-1DA6-457E-B015-56A0B9FAE4E0}" presName="vert1" presStyleCnt="0"/>
      <dgm:spPr/>
    </dgm:pt>
    <dgm:pt modelId="{091E72EA-96E9-C84A-BA14-845F868174D7}" type="pres">
      <dgm:prSet presAssocID="{F0527852-54C9-4F89-A0BF-CF76905A8728}" presName="thickLine" presStyleLbl="alignNode1" presStyleIdx="2" presStyleCnt="6"/>
      <dgm:spPr/>
    </dgm:pt>
    <dgm:pt modelId="{F2783609-FF54-D54F-99F4-96B6489027D7}" type="pres">
      <dgm:prSet presAssocID="{F0527852-54C9-4F89-A0BF-CF76905A8728}" presName="horz1" presStyleCnt="0"/>
      <dgm:spPr/>
    </dgm:pt>
    <dgm:pt modelId="{BD89B355-38A7-7740-A994-7297C04E1163}" type="pres">
      <dgm:prSet presAssocID="{F0527852-54C9-4F89-A0BF-CF76905A8728}" presName="tx1" presStyleLbl="revTx" presStyleIdx="2" presStyleCnt="6"/>
      <dgm:spPr/>
    </dgm:pt>
    <dgm:pt modelId="{398C350C-7B89-ED4F-A9F9-782C9C108339}" type="pres">
      <dgm:prSet presAssocID="{F0527852-54C9-4F89-A0BF-CF76905A8728}" presName="vert1" presStyleCnt="0"/>
      <dgm:spPr/>
    </dgm:pt>
    <dgm:pt modelId="{B523FFC8-BBFF-4B4A-8BDC-D0C4957CE899}" type="pres">
      <dgm:prSet presAssocID="{65CB88C0-1204-40E8-A81B-91F8E1274F32}" presName="thickLine" presStyleLbl="alignNode1" presStyleIdx="3" presStyleCnt="6"/>
      <dgm:spPr/>
    </dgm:pt>
    <dgm:pt modelId="{5201AE24-4247-594B-8BBD-8AA2738D0197}" type="pres">
      <dgm:prSet presAssocID="{65CB88C0-1204-40E8-A81B-91F8E1274F32}" presName="horz1" presStyleCnt="0"/>
      <dgm:spPr/>
    </dgm:pt>
    <dgm:pt modelId="{520BCDB9-D5E0-8B4B-AD74-87185BD0EF6A}" type="pres">
      <dgm:prSet presAssocID="{65CB88C0-1204-40E8-A81B-91F8E1274F32}" presName="tx1" presStyleLbl="revTx" presStyleIdx="3" presStyleCnt="6"/>
      <dgm:spPr/>
    </dgm:pt>
    <dgm:pt modelId="{6A97C886-777E-1749-97EC-0BF40F1C5C67}" type="pres">
      <dgm:prSet presAssocID="{65CB88C0-1204-40E8-A81B-91F8E1274F32}" presName="vert1" presStyleCnt="0"/>
      <dgm:spPr/>
    </dgm:pt>
    <dgm:pt modelId="{359EE373-4C6B-0649-BDA5-2E963B60F88B}" type="pres">
      <dgm:prSet presAssocID="{5225AC06-B702-4DC0-810C-60FA0AE15FAB}" presName="thickLine" presStyleLbl="alignNode1" presStyleIdx="4" presStyleCnt="6"/>
      <dgm:spPr/>
    </dgm:pt>
    <dgm:pt modelId="{7EAC4811-F412-0747-8E61-D7D8B3B6E074}" type="pres">
      <dgm:prSet presAssocID="{5225AC06-B702-4DC0-810C-60FA0AE15FAB}" presName="horz1" presStyleCnt="0"/>
      <dgm:spPr/>
    </dgm:pt>
    <dgm:pt modelId="{C979DB75-484C-044A-A563-6A917B041AE7}" type="pres">
      <dgm:prSet presAssocID="{5225AC06-B702-4DC0-810C-60FA0AE15FAB}" presName="tx1" presStyleLbl="revTx" presStyleIdx="4" presStyleCnt="6"/>
      <dgm:spPr/>
    </dgm:pt>
    <dgm:pt modelId="{979F1D23-9B41-2E47-ADA4-AA1D2FBFB170}" type="pres">
      <dgm:prSet presAssocID="{5225AC06-B702-4DC0-810C-60FA0AE15FAB}" presName="vert1" presStyleCnt="0"/>
      <dgm:spPr/>
    </dgm:pt>
    <dgm:pt modelId="{965BD4A4-4342-B94B-AFAC-AC67E0D78D10}" type="pres">
      <dgm:prSet presAssocID="{38712189-1CEC-4656-BF7C-7B128EA3BB97}" presName="thickLine" presStyleLbl="alignNode1" presStyleIdx="5" presStyleCnt="6"/>
      <dgm:spPr/>
    </dgm:pt>
    <dgm:pt modelId="{34201A7A-B22C-EF49-937A-81F1C0879D50}" type="pres">
      <dgm:prSet presAssocID="{38712189-1CEC-4656-BF7C-7B128EA3BB97}" presName="horz1" presStyleCnt="0"/>
      <dgm:spPr/>
    </dgm:pt>
    <dgm:pt modelId="{55B4F59B-66A4-CF49-968E-AF2F2A8A3E57}" type="pres">
      <dgm:prSet presAssocID="{38712189-1CEC-4656-BF7C-7B128EA3BB97}" presName="tx1" presStyleLbl="revTx" presStyleIdx="5" presStyleCnt="6"/>
      <dgm:spPr/>
    </dgm:pt>
    <dgm:pt modelId="{79EA98B0-7CEE-AC42-9071-6865AAE0AED3}" type="pres">
      <dgm:prSet presAssocID="{38712189-1CEC-4656-BF7C-7B128EA3BB97}" presName="vert1" presStyleCnt="0"/>
      <dgm:spPr/>
    </dgm:pt>
  </dgm:ptLst>
  <dgm:cxnLst>
    <dgm:cxn modelId="{FE75A316-C643-0542-8E92-66179852D92E}" type="presOf" srcId="{38712189-1CEC-4656-BF7C-7B128EA3BB97}" destId="{55B4F59B-66A4-CF49-968E-AF2F2A8A3E57}" srcOrd="0" destOrd="0" presId="urn:microsoft.com/office/officeart/2008/layout/LinedList"/>
    <dgm:cxn modelId="{2B44EE23-12F9-8D4B-ADC5-C471FFF05922}" type="presOf" srcId="{BF99F998-1DA6-457E-B015-56A0B9FAE4E0}" destId="{985E6D06-C1CE-CE49-B4C6-A31E287A9098}" srcOrd="0" destOrd="0" presId="urn:microsoft.com/office/officeart/2008/layout/LinedList"/>
    <dgm:cxn modelId="{5511682A-691D-8C4C-BCD1-E0278234F99B}" type="presOf" srcId="{5225AC06-B702-4DC0-810C-60FA0AE15FAB}" destId="{C979DB75-484C-044A-A563-6A917B041AE7}" srcOrd="0" destOrd="0" presId="urn:microsoft.com/office/officeart/2008/layout/LinedList"/>
    <dgm:cxn modelId="{5D42442E-B7B9-4668-AD9B-1F6FD876DBF3}" srcId="{8E9CCE86-CB36-4225-A951-35F1DD37A607}" destId="{65CB88C0-1204-40E8-A81B-91F8E1274F32}" srcOrd="3" destOrd="0" parTransId="{CF5592D7-FD0E-433D-ACCF-E0EE8D3432B1}" sibTransId="{8C236576-0E81-4276-8B20-1543AD6C77F4}"/>
    <dgm:cxn modelId="{1556CD39-E4CB-1E49-B7AB-2E3DCB9835D1}" type="presOf" srcId="{8E9CCE86-CB36-4225-A951-35F1DD37A607}" destId="{DA92996A-6F9F-1745-A410-7345061FA38C}" srcOrd="0" destOrd="0" presId="urn:microsoft.com/office/officeart/2008/layout/LinedList"/>
    <dgm:cxn modelId="{43B80B42-F9EF-465E-A05C-66C36A7CA059}" srcId="{8E9CCE86-CB36-4225-A951-35F1DD37A607}" destId="{5225AC06-B702-4DC0-810C-60FA0AE15FAB}" srcOrd="4" destOrd="0" parTransId="{DFAD0573-E46F-4330-91F7-54511FA83630}" sibTransId="{84E42D2C-6BFB-4DC6-B717-6A2F24B747B9}"/>
    <dgm:cxn modelId="{2964156A-03DF-451D-AC88-A3DE6A34CFE4}" srcId="{8E9CCE86-CB36-4225-A951-35F1DD37A607}" destId="{125AC2A4-ADD1-4AE0-9FA2-00BD9F4E57E2}" srcOrd="0" destOrd="0" parTransId="{1AE41300-6896-4CE7-952C-5DD5FA0DA81B}" sibTransId="{95A2AA55-6AC2-4A0D-B5DC-7CB11F302196}"/>
    <dgm:cxn modelId="{25ED227F-A104-E843-B8D2-CACB37E55899}" type="presOf" srcId="{F0527852-54C9-4F89-A0BF-CF76905A8728}" destId="{BD89B355-38A7-7740-A994-7297C04E1163}" srcOrd="0" destOrd="0" presId="urn:microsoft.com/office/officeart/2008/layout/LinedList"/>
    <dgm:cxn modelId="{259A3F8D-3C25-4689-9662-3A1F3B4BB3DD}" srcId="{8E9CCE86-CB36-4225-A951-35F1DD37A607}" destId="{BF99F998-1DA6-457E-B015-56A0B9FAE4E0}" srcOrd="1" destOrd="0" parTransId="{E4C0A1C7-3B7B-43B4-9270-1123DAD66613}" sibTransId="{87BB25E0-4E02-4F01-A71E-40DC8F033DB7}"/>
    <dgm:cxn modelId="{6FB17F96-2673-1A48-A414-8E315D559F8C}" type="presOf" srcId="{65CB88C0-1204-40E8-A81B-91F8E1274F32}" destId="{520BCDB9-D5E0-8B4B-AD74-87185BD0EF6A}" srcOrd="0" destOrd="0" presId="urn:microsoft.com/office/officeart/2008/layout/LinedList"/>
    <dgm:cxn modelId="{E18665AF-16C0-B947-AD27-973E203FADBE}" type="presOf" srcId="{125AC2A4-ADD1-4AE0-9FA2-00BD9F4E57E2}" destId="{9C246002-F7B9-A247-BE6B-3C22C4D60D8B}" srcOrd="0" destOrd="0" presId="urn:microsoft.com/office/officeart/2008/layout/LinedList"/>
    <dgm:cxn modelId="{0E9F46C5-1A10-4C35-8F8E-BEBD5985D9E2}" srcId="{8E9CCE86-CB36-4225-A951-35F1DD37A607}" destId="{F0527852-54C9-4F89-A0BF-CF76905A8728}" srcOrd="2" destOrd="0" parTransId="{D693DD67-E1A9-425A-B368-197AAC0DEADC}" sibTransId="{18F14138-64CE-411D-B07D-9ECF504B71F3}"/>
    <dgm:cxn modelId="{86FDCBE6-6B76-42A3-8B11-2C23139E368E}" srcId="{8E9CCE86-CB36-4225-A951-35F1DD37A607}" destId="{38712189-1CEC-4656-BF7C-7B128EA3BB97}" srcOrd="5" destOrd="0" parTransId="{FFEA796F-8F54-4894-A927-9AEADAB00548}" sibTransId="{DA96ED04-7E3F-44DA-9296-9EF0B8164838}"/>
    <dgm:cxn modelId="{EA3E10C3-FD00-434A-9356-73BDDA383ABA}" type="presParOf" srcId="{DA92996A-6F9F-1745-A410-7345061FA38C}" destId="{46E0159C-DDD3-DC4C-A8FD-5D60843B0963}" srcOrd="0" destOrd="0" presId="urn:microsoft.com/office/officeart/2008/layout/LinedList"/>
    <dgm:cxn modelId="{577C0A89-7AE8-0E46-8657-B0DAACBF3902}" type="presParOf" srcId="{DA92996A-6F9F-1745-A410-7345061FA38C}" destId="{83660FEC-861F-E743-8496-B77FD7D44980}" srcOrd="1" destOrd="0" presId="urn:microsoft.com/office/officeart/2008/layout/LinedList"/>
    <dgm:cxn modelId="{8529AE8C-022B-1F46-AEDF-D1495A1440E9}" type="presParOf" srcId="{83660FEC-861F-E743-8496-B77FD7D44980}" destId="{9C246002-F7B9-A247-BE6B-3C22C4D60D8B}" srcOrd="0" destOrd="0" presId="urn:microsoft.com/office/officeart/2008/layout/LinedList"/>
    <dgm:cxn modelId="{1E1700B4-F7FF-F146-BB2E-C0332897F95B}" type="presParOf" srcId="{83660FEC-861F-E743-8496-B77FD7D44980}" destId="{EE4FA9FD-FE94-6343-B5B4-C3104FAC94D6}" srcOrd="1" destOrd="0" presId="urn:microsoft.com/office/officeart/2008/layout/LinedList"/>
    <dgm:cxn modelId="{72EECEB2-F9AC-D443-9F29-D89E536D15B5}" type="presParOf" srcId="{DA92996A-6F9F-1745-A410-7345061FA38C}" destId="{3D20854B-F9C5-9843-AABD-4B017C6FDA23}" srcOrd="2" destOrd="0" presId="urn:microsoft.com/office/officeart/2008/layout/LinedList"/>
    <dgm:cxn modelId="{8A6B9E90-1359-C349-BB06-50B6BEA55B80}" type="presParOf" srcId="{DA92996A-6F9F-1745-A410-7345061FA38C}" destId="{3CB88928-D6D3-0A47-9919-79F7D421A0BE}" srcOrd="3" destOrd="0" presId="urn:microsoft.com/office/officeart/2008/layout/LinedList"/>
    <dgm:cxn modelId="{B61FA049-FA4F-4143-8C8E-57F7AF780E7E}" type="presParOf" srcId="{3CB88928-D6D3-0A47-9919-79F7D421A0BE}" destId="{985E6D06-C1CE-CE49-B4C6-A31E287A9098}" srcOrd="0" destOrd="0" presId="urn:microsoft.com/office/officeart/2008/layout/LinedList"/>
    <dgm:cxn modelId="{43D07BBD-4B73-4C4A-B2AF-29A8F5CD5BC0}" type="presParOf" srcId="{3CB88928-D6D3-0A47-9919-79F7D421A0BE}" destId="{18F81BB4-D050-9E45-B789-18CD60FC4008}" srcOrd="1" destOrd="0" presId="urn:microsoft.com/office/officeart/2008/layout/LinedList"/>
    <dgm:cxn modelId="{E9FCB82C-3080-B346-B538-BB20D71E3616}" type="presParOf" srcId="{DA92996A-6F9F-1745-A410-7345061FA38C}" destId="{091E72EA-96E9-C84A-BA14-845F868174D7}" srcOrd="4" destOrd="0" presId="urn:microsoft.com/office/officeart/2008/layout/LinedList"/>
    <dgm:cxn modelId="{4CE19AFB-916B-BB46-83A2-D7CB56AF13D9}" type="presParOf" srcId="{DA92996A-6F9F-1745-A410-7345061FA38C}" destId="{F2783609-FF54-D54F-99F4-96B6489027D7}" srcOrd="5" destOrd="0" presId="urn:microsoft.com/office/officeart/2008/layout/LinedList"/>
    <dgm:cxn modelId="{743E0C4E-EA93-D541-AA01-6938C65F9016}" type="presParOf" srcId="{F2783609-FF54-D54F-99F4-96B6489027D7}" destId="{BD89B355-38A7-7740-A994-7297C04E1163}" srcOrd="0" destOrd="0" presId="urn:microsoft.com/office/officeart/2008/layout/LinedList"/>
    <dgm:cxn modelId="{28CF0356-FB6B-8F48-BF6D-AFE9DDB22F9D}" type="presParOf" srcId="{F2783609-FF54-D54F-99F4-96B6489027D7}" destId="{398C350C-7B89-ED4F-A9F9-782C9C108339}" srcOrd="1" destOrd="0" presId="urn:microsoft.com/office/officeart/2008/layout/LinedList"/>
    <dgm:cxn modelId="{65067567-ED69-CD49-9BFE-ED586DDED3F3}" type="presParOf" srcId="{DA92996A-6F9F-1745-A410-7345061FA38C}" destId="{B523FFC8-BBFF-4B4A-8BDC-D0C4957CE899}" srcOrd="6" destOrd="0" presId="urn:microsoft.com/office/officeart/2008/layout/LinedList"/>
    <dgm:cxn modelId="{04FEE3D3-1BF9-DB42-9572-140BB52FAF36}" type="presParOf" srcId="{DA92996A-6F9F-1745-A410-7345061FA38C}" destId="{5201AE24-4247-594B-8BBD-8AA2738D0197}" srcOrd="7" destOrd="0" presId="urn:microsoft.com/office/officeart/2008/layout/LinedList"/>
    <dgm:cxn modelId="{7E13D4B0-0906-EC44-A63C-D74BA36D80C9}" type="presParOf" srcId="{5201AE24-4247-594B-8BBD-8AA2738D0197}" destId="{520BCDB9-D5E0-8B4B-AD74-87185BD0EF6A}" srcOrd="0" destOrd="0" presId="urn:microsoft.com/office/officeart/2008/layout/LinedList"/>
    <dgm:cxn modelId="{C62C386E-6B3D-A043-A2EA-79552208CDA3}" type="presParOf" srcId="{5201AE24-4247-594B-8BBD-8AA2738D0197}" destId="{6A97C886-777E-1749-97EC-0BF40F1C5C67}" srcOrd="1" destOrd="0" presId="urn:microsoft.com/office/officeart/2008/layout/LinedList"/>
    <dgm:cxn modelId="{A51F9D2E-F8A3-EB49-98C7-23BAECFE23E5}" type="presParOf" srcId="{DA92996A-6F9F-1745-A410-7345061FA38C}" destId="{359EE373-4C6B-0649-BDA5-2E963B60F88B}" srcOrd="8" destOrd="0" presId="urn:microsoft.com/office/officeart/2008/layout/LinedList"/>
    <dgm:cxn modelId="{17CFDFEA-FF1A-544D-8DCB-F318B837FD1C}" type="presParOf" srcId="{DA92996A-6F9F-1745-A410-7345061FA38C}" destId="{7EAC4811-F412-0747-8E61-D7D8B3B6E074}" srcOrd="9" destOrd="0" presId="urn:microsoft.com/office/officeart/2008/layout/LinedList"/>
    <dgm:cxn modelId="{5BB84F05-0A2E-2F47-A98E-515D738F405C}" type="presParOf" srcId="{7EAC4811-F412-0747-8E61-D7D8B3B6E074}" destId="{C979DB75-484C-044A-A563-6A917B041AE7}" srcOrd="0" destOrd="0" presId="urn:microsoft.com/office/officeart/2008/layout/LinedList"/>
    <dgm:cxn modelId="{7E9E2DCA-D8BA-8344-B299-B9414F46D06A}" type="presParOf" srcId="{7EAC4811-F412-0747-8E61-D7D8B3B6E074}" destId="{979F1D23-9B41-2E47-ADA4-AA1D2FBFB170}" srcOrd="1" destOrd="0" presId="urn:microsoft.com/office/officeart/2008/layout/LinedList"/>
    <dgm:cxn modelId="{B04D0CB5-2E08-CA48-8D52-DCC52206EA14}" type="presParOf" srcId="{DA92996A-6F9F-1745-A410-7345061FA38C}" destId="{965BD4A4-4342-B94B-AFAC-AC67E0D78D10}" srcOrd="10" destOrd="0" presId="urn:microsoft.com/office/officeart/2008/layout/LinedList"/>
    <dgm:cxn modelId="{9D53E54F-9BD0-5C41-B979-43C30A972704}" type="presParOf" srcId="{DA92996A-6F9F-1745-A410-7345061FA38C}" destId="{34201A7A-B22C-EF49-937A-81F1C0879D50}" srcOrd="11" destOrd="0" presId="urn:microsoft.com/office/officeart/2008/layout/LinedList"/>
    <dgm:cxn modelId="{9DDF051C-26D7-0D4A-AE64-3CCF0689CD19}" type="presParOf" srcId="{34201A7A-B22C-EF49-937A-81F1C0879D50}" destId="{55B4F59B-66A4-CF49-968E-AF2F2A8A3E57}" srcOrd="0" destOrd="0" presId="urn:microsoft.com/office/officeart/2008/layout/LinedList"/>
    <dgm:cxn modelId="{1C1FA2A6-1DEE-2A4D-A5EA-F31648AFF4ED}" type="presParOf" srcId="{34201A7A-B22C-EF49-937A-81F1C0879D50}" destId="{79EA98B0-7CEE-AC42-9071-6865AAE0AED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890527-726B-4E7A-A70F-948CB55463E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6A485C94-8CF3-4AED-93B4-27CFAA6741E1}">
      <dgm:prSet/>
      <dgm:spPr/>
      <dgm:t>
        <a:bodyPr/>
        <a:lstStyle/>
        <a:p>
          <a:r>
            <a:rPr lang="en-US"/>
            <a:t>Cormac McCarthy’s style of writing: telegraphics</a:t>
          </a:r>
        </a:p>
      </dgm:t>
    </dgm:pt>
    <dgm:pt modelId="{1EB72A59-A82F-4CF7-BD1C-A6A16C6D45A8}" type="parTrans" cxnId="{98CCCAD6-5A25-4AEE-99D6-CFC1DF01C979}">
      <dgm:prSet/>
      <dgm:spPr/>
      <dgm:t>
        <a:bodyPr/>
        <a:lstStyle/>
        <a:p>
          <a:endParaRPr lang="en-US"/>
        </a:p>
      </dgm:t>
    </dgm:pt>
    <dgm:pt modelId="{E9CCD01A-8B71-4AE5-851F-C76606D78293}" type="sibTrans" cxnId="{98CCCAD6-5A25-4AEE-99D6-CFC1DF01C979}">
      <dgm:prSet/>
      <dgm:spPr/>
      <dgm:t>
        <a:bodyPr/>
        <a:lstStyle/>
        <a:p>
          <a:endParaRPr lang="en-US"/>
        </a:p>
      </dgm:t>
    </dgm:pt>
    <dgm:pt modelId="{B23BD53B-FD58-4839-91B1-F4540DDCC3DF}">
      <dgm:prSet/>
      <dgm:spPr/>
      <dgm:t>
        <a:bodyPr/>
        <a:lstStyle/>
        <a:p>
          <a:r>
            <a:rPr lang="en-US"/>
            <a:t>Focus on themes of altruism and relate to </a:t>
          </a:r>
          <a:r>
            <a:rPr lang="en-US">
              <a:hlinkClick xmlns:r="http://schemas.openxmlformats.org/officeDocument/2006/relationships" r:id="rId1"/>
            </a:rPr>
            <a:t>Baucis and Philemon</a:t>
          </a:r>
          <a:endParaRPr lang="en-US"/>
        </a:p>
      </dgm:t>
    </dgm:pt>
    <dgm:pt modelId="{ACF4EAFE-B2B7-4BAE-A328-038A40E8FA4E}" type="parTrans" cxnId="{5984B377-A8D3-4E16-9A06-DA7795900675}">
      <dgm:prSet/>
      <dgm:spPr/>
      <dgm:t>
        <a:bodyPr/>
        <a:lstStyle/>
        <a:p>
          <a:endParaRPr lang="en-US"/>
        </a:p>
      </dgm:t>
    </dgm:pt>
    <dgm:pt modelId="{835078C6-B250-4C27-8750-29C2E8F34995}" type="sibTrans" cxnId="{5984B377-A8D3-4E16-9A06-DA7795900675}">
      <dgm:prSet/>
      <dgm:spPr/>
      <dgm:t>
        <a:bodyPr/>
        <a:lstStyle/>
        <a:p>
          <a:endParaRPr lang="en-US"/>
        </a:p>
      </dgm:t>
    </dgm:pt>
    <dgm:pt modelId="{AA1F821F-485A-48C3-9631-A3A32D6D42FC}">
      <dgm:prSet/>
      <dgm:spPr/>
      <dgm:t>
        <a:bodyPr/>
        <a:lstStyle/>
        <a:p>
          <a:r>
            <a:rPr lang="en-US"/>
            <a:t>How does Cormac McCarthy illustrate the apocalypse</a:t>
          </a:r>
        </a:p>
      </dgm:t>
    </dgm:pt>
    <dgm:pt modelId="{BB861828-1D6B-4744-8B5A-D9FC6D188ECA}" type="parTrans" cxnId="{E9F23987-B1D3-4878-8516-97A939706433}">
      <dgm:prSet/>
      <dgm:spPr/>
      <dgm:t>
        <a:bodyPr/>
        <a:lstStyle/>
        <a:p>
          <a:endParaRPr lang="en-US"/>
        </a:p>
      </dgm:t>
    </dgm:pt>
    <dgm:pt modelId="{EA0D0C87-C297-4DBD-9672-237432EA108C}" type="sibTrans" cxnId="{E9F23987-B1D3-4878-8516-97A939706433}">
      <dgm:prSet/>
      <dgm:spPr/>
      <dgm:t>
        <a:bodyPr/>
        <a:lstStyle/>
        <a:p>
          <a:endParaRPr lang="en-US"/>
        </a:p>
      </dgm:t>
    </dgm:pt>
    <dgm:pt modelId="{E1F257C4-FA50-45E2-B000-96996CE4E383}">
      <dgm:prSet/>
      <dgm:spPr/>
      <dgm:t>
        <a:bodyPr/>
        <a:lstStyle/>
        <a:p>
          <a:r>
            <a:rPr lang="en-US"/>
            <a:t>How are flashback embedded?</a:t>
          </a:r>
        </a:p>
      </dgm:t>
    </dgm:pt>
    <dgm:pt modelId="{0978970E-751C-4176-BBEE-AD554F938471}" type="parTrans" cxnId="{D7FC3E89-93B6-4195-AE7C-676689551C61}">
      <dgm:prSet/>
      <dgm:spPr/>
      <dgm:t>
        <a:bodyPr/>
        <a:lstStyle/>
        <a:p>
          <a:endParaRPr lang="en-US"/>
        </a:p>
      </dgm:t>
    </dgm:pt>
    <dgm:pt modelId="{BE36CA15-9592-4F98-B28D-502C33177C8D}" type="sibTrans" cxnId="{D7FC3E89-93B6-4195-AE7C-676689551C61}">
      <dgm:prSet/>
      <dgm:spPr/>
      <dgm:t>
        <a:bodyPr/>
        <a:lstStyle/>
        <a:p>
          <a:endParaRPr lang="en-US"/>
        </a:p>
      </dgm:t>
    </dgm:pt>
    <dgm:pt modelId="{C247CC20-9BC4-5D4B-BB39-306EA3FB8E22}" type="pres">
      <dgm:prSet presAssocID="{D5890527-726B-4E7A-A70F-948CB55463ED}" presName="linear" presStyleCnt="0">
        <dgm:presLayoutVars>
          <dgm:animLvl val="lvl"/>
          <dgm:resizeHandles val="exact"/>
        </dgm:presLayoutVars>
      </dgm:prSet>
      <dgm:spPr/>
    </dgm:pt>
    <dgm:pt modelId="{BBA69126-4074-8749-B3AF-0195734325C5}" type="pres">
      <dgm:prSet presAssocID="{6A485C94-8CF3-4AED-93B4-27CFAA6741E1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1261D97-6C06-D247-AF7E-B413D4F82C44}" type="pres">
      <dgm:prSet presAssocID="{E9CCD01A-8B71-4AE5-851F-C76606D78293}" presName="spacer" presStyleCnt="0"/>
      <dgm:spPr/>
    </dgm:pt>
    <dgm:pt modelId="{CE8F71E6-4A2E-1643-B291-F65430615B1F}" type="pres">
      <dgm:prSet presAssocID="{B23BD53B-FD58-4839-91B1-F4540DDCC3D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A65142A6-09AA-2848-B26A-D69DC470D7C6}" type="pres">
      <dgm:prSet presAssocID="{835078C6-B250-4C27-8750-29C2E8F34995}" presName="spacer" presStyleCnt="0"/>
      <dgm:spPr/>
    </dgm:pt>
    <dgm:pt modelId="{82657873-9BE7-DD43-B33F-57A557A75595}" type="pres">
      <dgm:prSet presAssocID="{AA1F821F-485A-48C3-9631-A3A32D6D42F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A1D0B78-9CC0-EC42-ACB6-A6D2D11C7053}" type="pres">
      <dgm:prSet presAssocID="{EA0D0C87-C297-4DBD-9672-237432EA108C}" presName="spacer" presStyleCnt="0"/>
      <dgm:spPr/>
    </dgm:pt>
    <dgm:pt modelId="{7CFF5AB9-F302-2E4E-BEC3-DE0BC1B45B2C}" type="pres">
      <dgm:prSet presAssocID="{E1F257C4-FA50-45E2-B000-96996CE4E383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FCAB432-E654-9441-9DC2-238907B38A0D}" type="presOf" srcId="{AA1F821F-485A-48C3-9631-A3A32D6D42FC}" destId="{82657873-9BE7-DD43-B33F-57A557A75595}" srcOrd="0" destOrd="0" presId="urn:microsoft.com/office/officeart/2005/8/layout/vList2"/>
    <dgm:cxn modelId="{598D533C-DB6E-3C4F-9290-A368AE96EA65}" type="presOf" srcId="{D5890527-726B-4E7A-A70F-948CB55463ED}" destId="{C247CC20-9BC4-5D4B-BB39-306EA3FB8E22}" srcOrd="0" destOrd="0" presId="urn:microsoft.com/office/officeart/2005/8/layout/vList2"/>
    <dgm:cxn modelId="{5984B377-A8D3-4E16-9A06-DA7795900675}" srcId="{D5890527-726B-4E7A-A70F-948CB55463ED}" destId="{B23BD53B-FD58-4839-91B1-F4540DDCC3DF}" srcOrd="1" destOrd="0" parTransId="{ACF4EAFE-B2B7-4BAE-A328-038A40E8FA4E}" sibTransId="{835078C6-B250-4C27-8750-29C2E8F34995}"/>
    <dgm:cxn modelId="{E9F23987-B1D3-4878-8516-97A939706433}" srcId="{D5890527-726B-4E7A-A70F-948CB55463ED}" destId="{AA1F821F-485A-48C3-9631-A3A32D6D42FC}" srcOrd="2" destOrd="0" parTransId="{BB861828-1D6B-4744-8B5A-D9FC6D188ECA}" sibTransId="{EA0D0C87-C297-4DBD-9672-237432EA108C}"/>
    <dgm:cxn modelId="{D7FC3E89-93B6-4195-AE7C-676689551C61}" srcId="{D5890527-726B-4E7A-A70F-948CB55463ED}" destId="{E1F257C4-FA50-45E2-B000-96996CE4E383}" srcOrd="3" destOrd="0" parTransId="{0978970E-751C-4176-BBEE-AD554F938471}" sibTransId="{BE36CA15-9592-4F98-B28D-502C33177C8D}"/>
    <dgm:cxn modelId="{25E6E7AF-5DE2-2A4B-9A89-06721E4491E9}" type="presOf" srcId="{6A485C94-8CF3-4AED-93B4-27CFAA6741E1}" destId="{BBA69126-4074-8749-B3AF-0195734325C5}" srcOrd="0" destOrd="0" presId="urn:microsoft.com/office/officeart/2005/8/layout/vList2"/>
    <dgm:cxn modelId="{11C8B1B1-DFF3-8544-9BA6-0526D1556A1E}" type="presOf" srcId="{E1F257C4-FA50-45E2-B000-96996CE4E383}" destId="{7CFF5AB9-F302-2E4E-BEC3-DE0BC1B45B2C}" srcOrd="0" destOrd="0" presId="urn:microsoft.com/office/officeart/2005/8/layout/vList2"/>
    <dgm:cxn modelId="{63A8C6C0-748A-CD4E-A9AD-EAD8F1D827D1}" type="presOf" srcId="{B23BD53B-FD58-4839-91B1-F4540DDCC3DF}" destId="{CE8F71E6-4A2E-1643-B291-F65430615B1F}" srcOrd="0" destOrd="0" presId="urn:microsoft.com/office/officeart/2005/8/layout/vList2"/>
    <dgm:cxn modelId="{98CCCAD6-5A25-4AEE-99D6-CFC1DF01C979}" srcId="{D5890527-726B-4E7A-A70F-948CB55463ED}" destId="{6A485C94-8CF3-4AED-93B4-27CFAA6741E1}" srcOrd="0" destOrd="0" parTransId="{1EB72A59-A82F-4CF7-BD1C-A6A16C6D45A8}" sibTransId="{E9CCD01A-8B71-4AE5-851F-C76606D78293}"/>
    <dgm:cxn modelId="{D66519F0-8E0A-F541-B6C3-0E3C7D332D33}" type="presParOf" srcId="{C247CC20-9BC4-5D4B-BB39-306EA3FB8E22}" destId="{BBA69126-4074-8749-B3AF-0195734325C5}" srcOrd="0" destOrd="0" presId="urn:microsoft.com/office/officeart/2005/8/layout/vList2"/>
    <dgm:cxn modelId="{37ED4EC8-F56E-7040-9FCB-E242C78CE9E6}" type="presParOf" srcId="{C247CC20-9BC4-5D4B-BB39-306EA3FB8E22}" destId="{31261D97-6C06-D247-AF7E-B413D4F82C44}" srcOrd="1" destOrd="0" presId="urn:microsoft.com/office/officeart/2005/8/layout/vList2"/>
    <dgm:cxn modelId="{A3E4038E-9D24-A94B-966F-867ACE52F178}" type="presParOf" srcId="{C247CC20-9BC4-5D4B-BB39-306EA3FB8E22}" destId="{CE8F71E6-4A2E-1643-B291-F65430615B1F}" srcOrd="2" destOrd="0" presId="urn:microsoft.com/office/officeart/2005/8/layout/vList2"/>
    <dgm:cxn modelId="{55EBB169-93B7-2846-B04D-45528A1091C9}" type="presParOf" srcId="{C247CC20-9BC4-5D4B-BB39-306EA3FB8E22}" destId="{A65142A6-09AA-2848-B26A-D69DC470D7C6}" srcOrd="3" destOrd="0" presId="urn:microsoft.com/office/officeart/2005/8/layout/vList2"/>
    <dgm:cxn modelId="{7BE5052E-1007-9B43-AAD6-2695A28897D5}" type="presParOf" srcId="{C247CC20-9BC4-5D4B-BB39-306EA3FB8E22}" destId="{82657873-9BE7-DD43-B33F-57A557A75595}" srcOrd="4" destOrd="0" presId="urn:microsoft.com/office/officeart/2005/8/layout/vList2"/>
    <dgm:cxn modelId="{55AC8B79-B20E-304E-82A8-276AACE62D30}" type="presParOf" srcId="{C247CC20-9BC4-5D4B-BB39-306EA3FB8E22}" destId="{5A1D0B78-9CC0-EC42-ACB6-A6D2D11C7053}" srcOrd="5" destOrd="0" presId="urn:microsoft.com/office/officeart/2005/8/layout/vList2"/>
    <dgm:cxn modelId="{634E8913-9A81-704F-B013-4F05F4F326A0}" type="presParOf" srcId="{C247CC20-9BC4-5D4B-BB39-306EA3FB8E22}" destId="{7CFF5AB9-F302-2E4E-BEC3-DE0BC1B45B2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42511C-E1C1-45B4-9E05-0EA0E44137C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D071A82-AA1F-4161-BB82-DAEE12EEBFFD}">
      <dgm:prSet/>
      <dgm:spPr/>
      <dgm:t>
        <a:bodyPr/>
        <a:lstStyle/>
        <a:p>
          <a:r>
            <a:rPr lang="en-US"/>
            <a:t>Focus on global issues like culture and identity </a:t>
          </a:r>
        </a:p>
      </dgm:t>
    </dgm:pt>
    <dgm:pt modelId="{37294D0A-A3D8-4FD4-9412-7B9FEEEBE919}" type="parTrans" cxnId="{0D6C5D30-4282-49A5-8DD1-D3BD8F7AF18C}">
      <dgm:prSet/>
      <dgm:spPr/>
      <dgm:t>
        <a:bodyPr/>
        <a:lstStyle/>
        <a:p>
          <a:endParaRPr lang="en-US"/>
        </a:p>
      </dgm:t>
    </dgm:pt>
    <dgm:pt modelId="{BA292C1B-F69C-4BE0-A4D0-ADFE68B97ABB}" type="sibTrans" cxnId="{0D6C5D30-4282-49A5-8DD1-D3BD8F7AF18C}">
      <dgm:prSet/>
      <dgm:spPr/>
      <dgm:t>
        <a:bodyPr/>
        <a:lstStyle/>
        <a:p>
          <a:endParaRPr lang="en-US"/>
        </a:p>
      </dgm:t>
    </dgm:pt>
    <dgm:pt modelId="{E9AF7C01-D118-479F-9CF1-9DFC93AAF02B}">
      <dgm:prSet/>
      <dgm:spPr/>
      <dgm:t>
        <a:bodyPr/>
        <a:lstStyle/>
        <a:p>
          <a:r>
            <a:rPr lang="en-US" dirty="0"/>
            <a:t>Don’t forget to tie in the 7 concepts of literature!</a:t>
          </a:r>
        </a:p>
      </dgm:t>
    </dgm:pt>
    <dgm:pt modelId="{1DFC4D99-271B-402E-BB70-9945C327CB9F}" type="parTrans" cxnId="{F2844537-46A9-4B34-BC08-40D49C444125}">
      <dgm:prSet/>
      <dgm:spPr/>
      <dgm:t>
        <a:bodyPr/>
        <a:lstStyle/>
        <a:p>
          <a:endParaRPr lang="en-US"/>
        </a:p>
      </dgm:t>
    </dgm:pt>
    <dgm:pt modelId="{51568C98-B819-4C2C-A8B3-3DD0C08ED1DF}" type="sibTrans" cxnId="{F2844537-46A9-4B34-BC08-40D49C444125}">
      <dgm:prSet/>
      <dgm:spPr/>
      <dgm:t>
        <a:bodyPr/>
        <a:lstStyle/>
        <a:p>
          <a:endParaRPr lang="en-US"/>
        </a:p>
      </dgm:t>
    </dgm:pt>
    <dgm:pt modelId="{C3CBFD31-D45E-4039-938B-44A231A8A8AC}">
      <dgm:prSet/>
      <dgm:spPr/>
      <dgm:t>
        <a:bodyPr/>
        <a:lstStyle/>
        <a:p>
          <a:r>
            <a:rPr lang="en-US"/>
            <a:t>How is immigration and racism addressed?</a:t>
          </a:r>
        </a:p>
      </dgm:t>
    </dgm:pt>
    <dgm:pt modelId="{AD2B2587-2208-47E1-ADF4-70B9ADA639D0}" type="parTrans" cxnId="{2A24564C-52DD-4F2B-A5B7-32DCC97B33BF}">
      <dgm:prSet/>
      <dgm:spPr/>
      <dgm:t>
        <a:bodyPr/>
        <a:lstStyle/>
        <a:p>
          <a:endParaRPr lang="en-US"/>
        </a:p>
      </dgm:t>
    </dgm:pt>
    <dgm:pt modelId="{420E7F2C-DDD1-40A6-9F8F-EC3C45B50CE1}" type="sibTrans" cxnId="{2A24564C-52DD-4F2B-A5B7-32DCC97B33BF}">
      <dgm:prSet/>
      <dgm:spPr/>
      <dgm:t>
        <a:bodyPr/>
        <a:lstStyle/>
        <a:p>
          <a:endParaRPr lang="en-US"/>
        </a:p>
      </dgm:t>
    </dgm:pt>
    <dgm:pt modelId="{3F573E82-4075-5D42-AAEE-3C74DFD78297}" type="pres">
      <dgm:prSet presAssocID="{D142511C-E1C1-45B4-9E05-0EA0E44137CD}" presName="linear" presStyleCnt="0">
        <dgm:presLayoutVars>
          <dgm:animLvl val="lvl"/>
          <dgm:resizeHandles val="exact"/>
        </dgm:presLayoutVars>
      </dgm:prSet>
      <dgm:spPr/>
    </dgm:pt>
    <dgm:pt modelId="{5EEB8E04-2A46-C64E-AD5E-95ABB432EA82}" type="pres">
      <dgm:prSet presAssocID="{2D071A82-AA1F-4161-BB82-DAEE12EEBFFD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F880798-72D4-7F4E-A615-651D1A0F0619}" type="pres">
      <dgm:prSet presAssocID="{BA292C1B-F69C-4BE0-A4D0-ADFE68B97ABB}" presName="spacer" presStyleCnt="0"/>
      <dgm:spPr/>
    </dgm:pt>
    <dgm:pt modelId="{DE5B9B08-6560-3345-8702-7E25D8C1EDBB}" type="pres">
      <dgm:prSet presAssocID="{E9AF7C01-D118-479F-9CF1-9DFC93AAF02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1674AA5-CBB2-C84E-BC2A-729FDE65B494}" type="pres">
      <dgm:prSet presAssocID="{51568C98-B819-4C2C-A8B3-3DD0C08ED1DF}" presName="spacer" presStyleCnt="0"/>
      <dgm:spPr/>
    </dgm:pt>
    <dgm:pt modelId="{B5A60058-F61F-0F4A-A3AD-26D00490D71A}" type="pres">
      <dgm:prSet presAssocID="{C3CBFD31-D45E-4039-938B-44A231A8A8A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0D6C5D30-4282-49A5-8DD1-D3BD8F7AF18C}" srcId="{D142511C-E1C1-45B4-9E05-0EA0E44137CD}" destId="{2D071A82-AA1F-4161-BB82-DAEE12EEBFFD}" srcOrd="0" destOrd="0" parTransId="{37294D0A-A3D8-4FD4-9412-7B9FEEEBE919}" sibTransId="{BA292C1B-F69C-4BE0-A4D0-ADFE68B97ABB}"/>
    <dgm:cxn modelId="{F2844537-46A9-4B34-BC08-40D49C444125}" srcId="{D142511C-E1C1-45B4-9E05-0EA0E44137CD}" destId="{E9AF7C01-D118-479F-9CF1-9DFC93AAF02B}" srcOrd="1" destOrd="0" parTransId="{1DFC4D99-271B-402E-BB70-9945C327CB9F}" sibTransId="{51568C98-B819-4C2C-A8B3-3DD0C08ED1DF}"/>
    <dgm:cxn modelId="{2A24564C-52DD-4F2B-A5B7-32DCC97B33BF}" srcId="{D142511C-E1C1-45B4-9E05-0EA0E44137CD}" destId="{C3CBFD31-D45E-4039-938B-44A231A8A8AC}" srcOrd="2" destOrd="0" parTransId="{AD2B2587-2208-47E1-ADF4-70B9ADA639D0}" sibTransId="{420E7F2C-DDD1-40A6-9F8F-EC3C45B50CE1}"/>
    <dgm:cxn modelId="{BDC9635A-D785-2947-8540-8E8E8F9B67A2}" type="presOf" srcId="{D142511C-E1C1-45B4-9E05-0EA0E44137CD}" destId="{3F573E82-4075-5D42-AAEE-3C74DFD78297}" srcOrd="0" destOrd="0" presId="urn:microsoft.com/office/officeart/2005/8/layout/vList2"/>
    <dgm:cxn modelId="{2E48CB63-A54B-9A4D-A099-056F1CA8BB83}" type="presOf" srcId="{E9AF7C01-D118-479F-9CF1-9DFC93AAF02B}" destId="{DE5B9B08-6560-3345-8702-7E25D8C1EDBB}" srcOrd="0" destOrd="0" presId="urn:microsoft.com/office/officeart/2005/8/layout/vList2"/>
    <dgm:cxn modelId="{4BE70CAD-1DF5-B848-B027-4945C4EFD0D8}" type="presOf" srcId="{2D071A82-AA1F-4161-BB82-DAEE12EEBFFD}" destId="{5EEB8E04-2A46-C64E-AD5E-95ABB432EA82}" srcOrd="0" destOrd="0" presId="urn:microsoft.com/office/officeart/2005/8/layout/vList2"/>
    <dgm:cxn modelId="{5BD4E4EC-67C3-9A4A-B3DE-989F82AB0D95}" type="presOf" srcId="{C3CBFD31-D45E-4039-938B-44A231A8A8AC}" destId="{B5A60058-F61F-0F4A-A3AD-26D00490D71A}" srcOrd="0" destOrd="0" presId="urn:microsoft.com/office/officeart/2005/8/layout/vList2"/>
    <dgm:cxn modelId="{D699B433-275A-784C-875C-96BCEB44BB07}" type="presParOf" srcId="{3F573E82-4075-5D42-AAEE-3C74DFD78297}" destId="{5EEB8E04-2A46-C64E-AD5E-95ABB432EA82}" srcOrd="0" destOrd="0" presId="urn:microsoft.com/office/officeart/2005/8/layout/vList2"/>
    <dgm:cxn modelId="{E5C6EB17-950F-8A48-91BD-E7FA9BE03B95}" type="presParOf" srcId="{3F573E82-4075-5D42-AAEE-3C74DFD78297}" destId="{FF880798-72D4-7F4E-A615-651D1A0F0619}" srcOrd="1" destOrd="0" presId="urn:microsoft.com/office/officeart/2005/8/layout/vList2"/>
    <dgm:cxn modelId="{8EBBEF8D-1EC0-A048-A945-27CCBCA98054}" type="presParOf" srcId="{3F573E82-4075-5D42-AAEE-3C74DFD78297}" destId="{DE5B9B08-6560-3345-8702-7E25D8C1EDBB}" srcOrd="2" destOrd="0" presId="urn:microsoft.com/office/officeart/2005/8/layout/vList2"/>
    <dgm:cxn modelId="{5F62A8EE-A03B-C64B-BFF8-36C89642DE88}" type="presParOf" srcId="{3F573E82-4075-5D42-AAEE-3C74DFD78297}" destId="{81674AA5-CBB2-C84E-BC2A-729FDE65B494}" srcOrd="3" destOrd="0" presId="urn:microsoft.com/office/officeart/2005/8/layout/vList2"/>
    <dgm:cxn modelId="{38208463-7BE6-E94A-904A-147BCEB3AE03}" type="presParOf" srcId="{3F573E82-4075-5D42-AAEE-3C74DFD78297}" destId="{B5A60058-F61F-0F4A-A3AD-26D00490D71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9BC31E2-7F0E-48C6-A1F5-FBC287D66677}" type="doc">
      <dgm:prSet loTypeId="urn:microsoft.com/office/officeart/2008/layout/LinedList" loCatId="list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6E70D49F-68EB-4009-BA2D-0FCACFBB69EC}">
      <dgm:prSet/>
      <dgm:spPr/>
      <dgm:t>
        <a:bodyPr/>
        <a:lstStyle/>
        <a:p>
          <a:r>
            <a:rPr lang="en-US"/>
            <a:t>Nippon-roman Ha (Japanese romanticism)</a:t>
          </a:r>
        </a:p>
      </dgm:t>
    </dgm:pt>
    <dgm:pt modelId="{EF51B121-7E45-447B-85DE-889D7D0DB335}" type="parTrans" cxnId="{647208AE-7681-4173-8234-4BE690AB3673}">
      <dgm:prSet/>
      <dgm:spPr/>
      <dgm:t>
        <a:bodyPr/>
        <a:lstStyle/>
        <a:p>
          <a:endParaRPr lang="en-US"/>
        </a:p>
      </dgm:t>
    </dgm:pt>
    <dgm:pt modelId="{28DB7C21-942B-419A-AB52-30553A78152A}" type="sibTrans" cxnId="{647208AE-7681-4173-8234-4BE690AB3673}">
      <dgm:prSet/>
      <dgm:spPr/>
      <dgm:t>
        <a:bodyPr/>
        <a:lstStyle/>
        <a:p>
          <a:endParaRPr lang="en-US"/>
        </a:p>
      </dgm:t>
    </dgm:pt>
    <dgm:pt modelId="{E176E354-1C40-46D8-BF19-EBF5725BB115}">
      <dgm:prSet/>
      <dgm:spPr/>
      <dgm:t>
        <a:bodyPr/>
        <a:lstStyle/>
        <a:p>
          <a:r>
            <a:rPr lang="en-US"/>
            <a:t>Western influences on a pastoral society </a:t>
          </a:r>
        </a:p>
      </dgm:t>
    </dgm:pt>
    <dgm:pt modelId="{418C834D-07DE-4864-A417-E43B082F4A69}" type="parTrans" cxnId="{2A1A6E89-73F4-433C-B700-4FD30D3654E5}">
      <dgm:prSet/>
      <dgm:spPr/>
      <dgm:t>
        <a:bodyPr/>
        <a:lstStyle/>
        <a:p>
          <a:endParaRPr lang="en-US"/>
        </a:p>
      </dgm:t>
    </dgm:pt>
    <dgm:pt modelId="{EAEECE44-8DBD-42F2-9B0C-F66F510EDD4A}" type="sibTrans" cxnId="{2A1A6E89-73F4-433C-B700-4FD30D3654E5}">
      <dgm:prSet/>
      <dgm:spPr/>
      <dgm:t>
        <a:bodyPr/>
        <a:lstStyle/>
        <a:p>
          <a:endParaRPr lang="en-US"/>
        </a:p>
      </dgm:t>
    </dgm:pt>
    <dgm:pt modelId="{943D50A0-4045-4880-824A-534347125A5C}">
      <dgm:prSet/>
      <dgm:spPr/>
      <dgm:t>
        <a:bodyPr/>
        <a:lstStyle/>
        <a:p>
          <a:r>
            <a:rPr lang="en-US"/>
            <a:t>Why does Hatsue’s dad refuse Shinji?</a:t>
          </a:r>
        </a:p>
      </dgm:t>
    </dgm:pt>
    <dgm:pt modelId="{DB061942-CBE6-4D5E-887B-B543B05AF646}" type="parTrans" cxnId="{4D04AF64-6F8A-4674-99B2-7C6F8CF2C063}">
      <dgm:prSet/>
      <dgm:spPr/>
      <dgm:t>
        <a:bodyPr/>
        <a:lstStyle/>
        <a:p>
          <a:endParaRPr lang="en-US"/>
        </a:p>
      </dgm:t>
    </dgm:pt>
    <dgm:pt modelId="{E19B68C7-1959-4553-87B1-FD61F30828EE}" type="sibTrans" cxnId="{4D04AF64-6F8A-4674-99B2-7C6F8CF2C063}">
      <dgm:prSet/>
      <dgm:spPr/>
      <dgm:t>
        <a:bodyPr/>
        <a:lstStyle/>
        <a:p>
          <a:endParaRPr lang="en-US"/>
        </a:p>
      </dgm:t>
    </dgm:pt>
    <dgm:pt modelId="{38DCC447-83B2-44E1-8461-AD1E2BD43DE6}">
      <dgm:prSet/>
      <dgm:spPr/>
      <dgm:t>
        <a:bodyPr/>
        <a:lstStyle/>
        <a:p>
          <a:r>
            <a:rPr lang="en-US"/>
            <a:t>What makes Shinji so brave?</a:t>
          </a:r>
          <a:br>
            <a:rPr lang="en-US"/>
          </a:br>
          <a:endParaRPr lang="en-US"/>
        </a:p>
      </dgm:t>
    </dgm:pt>
    <dgm:pt modelId="{E26F71DF-C698-42E7-99EB-7B333EDE79CD}" type="parTrans" cxnId="{BF1117E2-7F89-416D-93A9-8683305589AB}">
      <dgm:prSet/>
      <dgm:spPr/>
      <dgm:t>
        <a:bodyPr/>
        <a:lstStyle/>
        <a:p>
          <a:endParaRPr lang="en-US"/>
        </a:p>
      </dgm:t>
    </dgm:pt>
    <dgm:pt modelId="{39F3718B-9C84-44DF-8321-819FEC75FF01}" type="sibTrans" cxnId="{BF1117E2-7F89-416D-93A9-8683305589AB}">
      <dgm:prSet/>
      <dgm:spPr/>
      <dgm:t>
        <a:bodyPr/>
        <a:lstStyle/>
        <a:p>
          <a:endParaRPr lang="en-US"/>
        </a:p>
      </dgm:t>
    </dgm:pt>
    <dgm:pt modelId="{D9FD0588-18BF-4D41-A4D9-1CE6B75B3FA6}" type="pres">
      <dgm:prSet presAssocID="{C9BC31E2-7F0E-48C6-A1F5-FBC287D66677}" presName="vert0" presStyleCnt="0">
        <dgm:presLayoutVars>
          <dgm:dir/>
          <dgm:animOne val="branch"/>
          <dgm:animLvl val="lvl"/>
        </dgm:presLayoutVars>
      </dgm:prSet>
      <dgm:spPr/>
    </dgm:pt>
    <dgm:pt modelId="{E7BCECF4-3A67-4C4A-A86C-050F12772BB2}" type="pres">
      <dgm:prSet presAssocID="{6E70D49F-68EB-4009-BA2D-0FCACFBB69EC}" presName="thickLine" presStyleLbl="alignNode1" presStyleIdx="0" presStyleCnt="4"/>
      <dgm:spPr/>
    </dgm:pt>
    <dgm:pt modelId="{90C8117C-562B-3540-BF7E-080BAF4EBACF}" type="pres">
      <dgm:prSet presAssocID="{6E70D49F-68EB-4009-BA2D-0FCACFBB69EC}" presName="horz1" presStyleCnt="0"/>
      <dgm:spPr/>
    </dgm:pt>
    <dgm:pt modelId="{33AF2359-EA84-6C45-B0AB-5126FD8529A4}" type="pres">
      <dgm:prSet presAssocID="{6E70D49F-68EB-4009-BA2D-0FCACFBB69EC}" presName="tx1" presStyleLbl="revTx" presStyleIdx="0" presStyleCnt="4"/>
      <dgm:spPr/>
    </dgm:pt>
    <dgm:pt modelId="{D973FF22-6213-E844-9DE1-E4206E9327C8}" type="pres">
      <dgm:prSet presAssocID="{6E70D49F-68EB-4009-BA2D-0FCACFBB69EC}" presName="vert1" presStyleCnt="0"/>
      <dgm:spPr/>
    </dgm:pt>
    <dgm:pt modelId="{7F2F781F-C355-5041-AF3D-64770B7653AE}" type="pres">
      <dgm:prSet presAssocID="{E176E354-1C40-46D8-BF19-EBF5725BB115}" presName="thickLine" presStyleLbl="alignNode1" presStyleIdx="1" presStyleCnt="4"/>
      <dgm:spPr/>
    </dgm:pt>
    <dgm:pt modelId="{DAEE6966-E8D1-EF4A-9B06-BB8CEAD58198}" type="pres">
      <dgm:prSet presAssocID="{E176E354-1C40-46D8-BF19-EBF5725BB115}" presName="horz1" presStyleCnt="0"/>
      <dgm:spPr/>
    </dgm:pt>
    <dgm:pt modelId="{4DC0669D-89A5-9047-AC9B-67FBC09A4EB0}" type="pres">
      <dgm:prSet presAssocID="{E176E354-1C40-46D8-BF19-EBF5725BB115}" presName="tx1" presStyleLbl="revTx" presStyleIdx="1" presStyleCnt="4"/>
      <dgm:spPr/>
    </dgm:pt>
    <dgm:pt modelId="{41785DC9-69AF-2A44-AFC5-F84CC48FEF8F}" type="pres">
      <dgm:prSet presAssocID="{E176E354-1C40-46D8-BF19-EBF5725BB115}" presName="vert1" presStyleCnt="0"/>
      <dgm:spPr/>
    </dgm:pt>
    <dgm:pt modelId="{FA43C1CB-FCA9-5243-9C83-DBDAD4B97C61}" type="pres">
      <dgm:prSet presAssocID="{943D50A0-4045-4880-824A-534347125A5C}" presName="thickLine" presStyleLbl="alignNode1" presStyleIdx="2" presStyleCnt="4"/>
      <dgm:spPr/>
    </dgm:pt>
    <dgm:pt modelId="{907DA986-29CE-7941-9BA7-A5F100F63C7D}" type="pres">
      <dgm:prSet presAssocID="{943D50A0-4045-4880-824A-534347125A5C}" presName="horz1" presStyleCnt="0"/>
      <dgm:spPr/>
    </dgm:pt>
    <dgm:pt modelId="{6F268CAF-7670-FF41-987C-C3C73141FA81}" type="pres">
      <dgm:prSet presAssocID="{943D50A0-4045-4880-824A-534347125A5C}" presName="tx1" presStyleLbl="revTx" presStyleIdx="2" presStyleCnt="4"/>
      <dgm:spPr/>
    </dgm:pt>
    <dgm:pt modelId="{3AD95607-D0C0-C74C-BE23-94C59F89E139}" type="pres">
      <dgm:prSet presAssocID="{943D50A0-4045-4880-824A-534347125A5C}" presName="vert1" presStyleCnt="0"/>
      <dgm:spPr/>
    </dgm:pt>
    <dgm:pt modelId="{D672F921-3B55-D943-851F-838139ACF6F0}" type="pres">
      <dgm:prSet presAssocID="{38DCC447-83B2-44E1-8461-AD1E2BD43DE6}" presName="thickLine" presStyleLbl="alignNode1" presStyleIdx="3" presStyleCnt="4"/>
      <dgm:spPr/>
    </dgm:pt>
    <dgm:pt modelId="{22F59EAD-B066-424B-80CD-9F0193FD11E0}" type="pres">
      <dgm:prSet presAssocID="{38DCC447-83B2-44E1-8461-AD1E2BD43DE6}" presName="horz1" presStyleCnt="0"/>
      <dgm:spPr/>
    </dgm:pt>
    <dgm:pt modelId="{5EA094AA-D94B-6B48-A41B-017EB17E1C6F}" type="pres">
      <dgm:prSet presAssocID="{38DCC447-83B2-44E1-8461-AD1E2BD43DE6}" presName="tx1" presStyleLbl="revTx" presStyleIdx="3" presStyleCnt="4"/>
      <dgm:spPr/>
    </dgm:pt>
    <dgm:pt modelId="{C4808C9C-CB2B-D74D-B39C-B3F6EE12BFB6}" type="pres">
      <dgm:prSet presAssocID="{38DCC447-83B2-44E1-8461-AD1E2BD43DE6}" presName="vert1" presStyleCnt="0"/>
      <dgm:spPr/>
    </dgm:pt>
  </dgm:ptLst>
  <dgm:cxnLst>
    <dgm:cxn modelId="{0F87AE1E-176A-234A-8A4C-8709ED8DE0E8}" type="presOf" srcId="{38DCC447-83B2-44E1-8461-AD1E2BD43DE6}" destId="{5EA094AA-D94B-6B48-A41B-017EB17E1C6F}" srcOrd="0" destOrd="0" presId="urn:microsoft.com/office/officeart/2008/layout/LinedList"/>
    <dgm:cxn modelId="{7436EE25-A9AA-A149-AE9D-C21C37F0E77F}" type="presOf" srcId="{C9BC31E2-7F0E-48C6-A1F5-FBC287D66677}" destId="{D9FD0588-18BF-4D41-A4D9-1CE6B75B3FA6}" srcOrd="0" destOrd="0" presId="urn:microsoft.com/office/officeart/2008/layout/LinedList"/>
    <dgm:cxn modelId="{1966D760-5042-0148-AF74-21377682DFEF}" type="presOf" srcId="{6E70D49F-68EB-4009-BA2D-0FCACFBB69EC}" destId="{33AF2359-EA84-6C45-B0AB-5126FD8529A4}" srcOrd="0" destOrd="0" presId="urn:microsoft.com/office/officeart/2008/layout/LinedList"/>
    <dgm:cxn modelId="{FDDD5861-DA52-2347-88FC-160B4AA05DDC}" type="presOf" srcId="{943D50A0-4045-4880-824A-534347125A5C}" destId="{6F268CAF-7670-FF41-987C-C3C73141FA81}" srcOrd="0" destOrd="0" presId="urn:microsoft.com/office/officeart/2008/layout/LinedList"/>
    <dgm:cxn modelId="{4D04AF64-6F8A-4674-99B2-7C6F8CF2C063}" srcId="{C9BC31E2-7F0E-48C6-A1F5-FBC287D66677}" destId="{943D50A0-4045-4880-824A-534347125A5C}" srcOrd="2" destOrd="0" parTransId="{DB061942-CBE6-4D5E-887B-B543B05AF646}" sibTransId="{E19B68C7-1959-4553-87B1-FD61F30828EE}"/>
    <dgm:cxn modelId="{8DCFC780-FBAB-6A44-A4E0-59B0278D30A0}" type="presOf" srcId="{E176E354-1C40-46D8-BF19-EBF5725BB115}" destId="{4DC0669D-89A5-9047-AC9B-67FBC09A4EB0}" srcOrd="0" destOrd="0" presId="urn:microsoft.com/office/officeart/2008/layout/LinedList"/>
    <dgm:cxn modelId="{2A1A6E89-73F4-433C-B700-4FD30D3654E5}" srcId="{C9BC31E2-7F0E-48C6-A1F5-FBC287D66677}" destId="{E176E354-1C40-46D8-BF19-EBF5725BB115}" srcOrd="1" destOrd="0" parTransId="{418C834D-07DE-4864-A417-E43B082F4A69}" sibTransId="{EAEECE44-8DBD-42F2-9B0C-F66F510EDD4A}"/>
    <dgm:cxn modelId="{647208AE-7681-4173-8234-4BE690AB3673}" srcId="{C9BC31E2-7F0E-48C6-A1F5-FBC287D66677}" destId="{6E70D49F-68EB-4009-BA2D-0FCACFBB69EC}" srcOrd="0" destOrd="0" parTransId="{EF51B121-7E45-447B-85DE-889D7D0DB335}" sibTransId="{28DB7C21-942B-419A-AB52-30553A78152A}"/>
    <dgm:cxn modelId="{BF1117E2-7F89-416D-93A9-8683305589AB}" srcId="{C9BC31E2-7F0E-48C6-A1F5-FBC287D66677}" destId="{38DCC447-83B2-44E1-8461-AD1E2BD43DE6}" srcOrd="3" destOrd="0" parTransId="{E26F71DF-C698-42E7-99EB-7B333EDE79CD}" sibTransId="{39F3718B-9C84-44DF-8321-819FEC75FF01}"/>
    <dgm:cxn modelId="{40F6555A-B83D-6A46-85D5-7D4C3774C54B}" type="presParOf" srcId="{D9FD0588-18BF-4D41-A4D9-1CE6B75B3FA6}" destId="{E7BCECF4-3A67-4C4A-A86C-050F12772BB2}" srcOrd="0" destOrd="0" presId="urn:microsoft.com/office/officeart/2008/layout/LinedList"/>
    <dgm:cxn modelId="{FEF4BF81-3AA9-3043-B4DA-F69902684F3D}" type="presParOf" srcId="{D9FD0588-18BF-4D41-A4D9-1CE6B75B3FA6}" destId="{90C8117C-562B-3540-BF7E-080BAF4EBACF}" srcOrd="1" destOrd="0" presId="urn:microsoft.com/office/officeart/2008/layout/LinedList"/>
    <dgm:cxn modelId="{5E94C5CC-B308-DF4B-BE47-7CB18BCC172D}" type="presParOf" srcId="{90C8117C-562B-3540-BF7E-080BAF4EBACF}" destId="{33AF2359-EA84-6C45-B0AB-5126FD8529A4}" srcOrd="0" destOrd="0" presId="urn:microsoft.com/office/officeart/2008/layout/LinedList"/>
    <dgm:cxn modelId="{65FFA010-6EA7-E34D-8B47-B4472089733D}" type="presParOf" srcId="{90C8117C-562B-3540-BF7E-080BAF4EBACF}" destId="{D973FF22-6213-E844-9DE1-E4206E9327C8}" srcOrd="1" destOrd="0" presId="urn:microsoft.com/office/officeart/2008/layout/LinedList"/>
    <dgm:cxn modelId="{5F7AD7D8-CAB9-B544-9934-4FA725C5EFD8}" type="presParOf" srcId="{D9FD0588-18BF-4D41-A4D9-1CE6B75B3FA6}" destId="{7F2F781F-C355-5041-AF3D-64770B7653AE}" srcOrd="2" destOrd="0" presId="urn:microsoft.com/office/officeart/2008/layout/LinedList"/>
    <dgm:cxn modelId="{495EF7D1-C77D-5E4B-9E8E-78E01AD86FEA}" type="presParOf" srcId="{D9FD0588-18BF-4D41-A4D9-1CE6B75B3FA6}" destId="{DAEE6966-E8D1-EF4A-9B06-BB8CEAD58198}" srcOrd="3" destOrd="0" presId="urn:microsoft.com/office/officeart/2008/layout/LinedList"/>
    <dgm:cxn modelId="{603C8E3D-CC92-9F40-A08D-C12A5EF09CA4}" type="presParOf" srcId="{DAEE6966-E8D1-EF4A-9B06-BB8CEAD58198}" destId="{4DC0669D-89A5-9047-AC9B-67FBC09A4EB0}" srcOrd="0" destOrd="0" presId="urn:microsoft.com/office/officeart/2008/layout/LinedList"/>
    <dgm:cxn modelId="{86D31E8F-177C-B04E-975D-7B4C2E3D8E0C}" type="presParOf" srcId="{DAEE6966-E8D1-EF4A-9B06-BB8CEAD58198}" destId="{41785DC9-69AF-2A44-AFC5-F84CC48FEF8F}" srcOrd="1" destOrd="0" presId="urn:microsoft.com/office/officeart/2008/layout/LinedList"/>
    <dgm:cxn modelId="{4A6311DC-214D-6545-95B7-5DCCED0EFEBE}" type="presParOf" srcId="{D9FD0588-18BF-4D41-A4D9-1CE6B75B3FA6}" destId="{FA43C1CB-FCA9-5243-9C83-DBDAD4B97C61}" srcOrd="4" destOrd="0" presId="urn:microsoft.com/office/officeart/2008/layout/LinedList"/>
    <dgm:cxn modelId="{55EEC4FA-F467-7441-A999-FFCE891E16E3}" type="presParOf" srcId="{D9FD0588-18BF-4D41-A4D9-1CE6B75B3FA6}" destId="{907DA986-29CE-7941-9BA7-A5F100F63C7D}" srcOrd="5" destOrd="0" presId="urn:microsoft.com/office/officeart/2008/layout/LinedList"/>
    <dgm:cxn modelId="{C75D2450-3171-1D48-874D-0509F0D33788}" type="presParOf" srcId="{907DA986-29CE-7941-9BA7-A5F100F63C7D}" destId="{6F268CAF-7670-FF41-987C-C3C73141FA81}" srcOrd="0" destOrd="0" presId="urn:microsoft.com/office/officeart/2008/layout/LinedList"/>
    <dgm:cxn modelId="{040FC3E6-3C81-4D40-AAD3-4B760220B758}" type="presParOf" srcId="{907DA986-29CE-7941-9BA7-A5F100F63C7D}" destId="{3AD95607-D0C0-C74C-BE23-94C59F89E139}" srcOrd="1" destOrd="0" presId="urn:microsoft.com/office/officeart/2008/layout/LinedList"/>
    <dgm:cxn modelId="{A82B87AF-393F-F34D-A0BF-09BF39BC5B20}" type="presParOf" srcId="{D9FD0588-18BF-4D41-A4D9-1CE6B75B3FA6}" destId="{D672F921-3B55-D943-851F-838139ACF6F0}" srcOrd="6" destOrd="0" presId="urn:microsoft.com/office/officeart/2008/layout/LinedList"/>
    <dgm:cxn modelId="{EAE1AE18-E687-C042-9E82-A6521418E482}" type="presParOf" srcId="{D9FD0588-18BF-4D41-A4D9-1CE6B75B3FA6}" destId="{22F59EAD-B066-424B-80CD-9F0193FD11E0}" srcOrd="7" destOrd="0" presId="urn:microsoft.com/office/officeart/2008/layout/LinedList"/>
    <dgm:cxn modelId="{E8EB0D01-2FD9-8548-9DC1-4991125D9972}" type="presParOf" srcId="{22F59EAD-B066-424B-80CD-9F0193FD11E0}" destId="{5EA094AA-D94B-6B48-A41B-017EB17E1C6F}" srcOrd="0" destOrd="0" presId="urn:microsoft.com/office/officeart/2008/layout/LinedList"/>
    <dgm:cxn modelId="{79928A95-C4E0-1C44-8B02-271E7ABACD60}" type="presParOf" srcId="{22F59EAD-B066-424B-80CD-9F0193FD11E0}" destId="{C4808C9C-CB2B-D74D-B39C-B3F6EE12BF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0206FC9-B1E4-4182-B4CE-65978C13841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74415C65-6381-4CAA-BC38-8E59DE77DEC3}">
      <dgm:prSet/>
      <dgm:spPr/>
      <dgm:t>
        <a:bodyPr/>
        <a:lstStyle/>
        <a:p>
          <a:r>
            <a:rPr lang="en-US"/>
            <a:t>How are women perceived in Iran?</a:t>
          </a:r>
        </a:p>
      </dgm:t>
    </dgm:pt>
    <dgm:pt modelId="{AD1FA87B-D56F-4415-AC1F-B572B92BC77C}" type="parTrans" cxnId="{DA8D5594-D719-4379-AD1A-DBA2D68AE3C6}">
      <dgm:prSet/>
      <dgm:spPr/>
      <dgm:t>
        <a:bodyPr/>
        <a:lstStyle/>
        <a:p>
          <a:endParaRPr lang="en-US"/>
        </a:p>
      </dgm:t>
    </dgm:pt>
    <dgm:pt modelId="{D5B22E49-FF68-4F66-8CCC-624E3C0E6821}" type="sibTrans" cxnId="{DA8D5594-D719-4379-AD1A-DBA2D68AE3C6}">
      <dgm:prSet/>
      <dgm:spPr/>
      <dgm:t>
        <a:bodyPr/>
        <a:lstStyle/>
        <a:p>
          <a:endParaRPr lang="en-US"/>
        </a:p>
      </dgm:t>
    </dgm:pt>
    <dgm:pt modelId="{C564460A-E1FF-40B0-BF2A-D82AD7817BAA}">
      <dgm:prSet/>
      <dgm:spPr/>
      <dgm:t>
        <a:bodyPr/>
        <a:lstStyle/>
        <a:p>
          <a:r>
            <a:rPr lang="en-US"/>
            <a:t>Focus on elements such as the graphics and the text </a:t>
          </a:r>
        </a:p>
      </dgm:t>
    </dgm:pt>
    <dgm:pt modelId="{DCA43400-1F56-48E3-9CBD-4EF75EDF6BD5}" type="parTrans" cxnId="{8B4D4EDF-01DD-4940-AEA3-CFC0B46638B1}">
      <dgm:prSet/>
      <dgm:spPr/>
      <dgm:t>
        <a:bodyPr/>
        <a:lstStyle/>
        <a:p>
          <a:endParaRPr lang="en-US"/>
        </a:p>
      </dgm:t>
    </dgm:pt>
    <dgm:pt modelId="{1C5019E2-449F-4786-B993-E63C7BB6BE97}" type="sibTrans" cxnId="{8B4D4EDF-01DD-4940-AEA3-CFC0B46638B1}">
      <dgm:prSet/>
      <dgm:spPr/>
      <dgm:t>
        <a:bodyPr/>
        <a:lstStyle/>
        <a:p>
          <a:endParaRPr lang="en-US"/>
        </a:p>
      </dgm:t>
    </dgm:pt>
    <dgm:pt modelId="{3A1AFCA6-73C8-4DF8-8199-941A463A1B1B}">
      <dgm:prSet/>
      <dgm:spPr/>
      <dgm:t>
        <a:bodyPr/>
        <a:lstStyle/>
        <a:p>
          <a:r>
            <a:rPr lang="en-US"/>
            <a:t>What global issues are presented?</a:t>
          </a:r>
        </a:p>
      </dgm:t>
    </dgm:pt>
    <dgm:pt modelId="{24878C85-BCFE-4D51-964D-0467FF23AD99}" type="parTrans" cxnId="{F1F61CA9-D8E1-4B63-BEC0-461322E0CC9F}">
      <dgm:prSet/>
      <dgm:spPr/>
      <dgm:t>
        <a:bodyPr/>
        <a:lstStyle/>
        <a:p>
          <a:endParaRPr lang="en-US"/>
        </a:p>
      </dgm:t>
    </dgm:pt>
    <dgm:pt modelId="{CC02DCC6-AF13-4CBC-ACC7-0833B1844D89}" type="sibTrans" cxnId="{F1F61CA9-D8E1-4B63-BEC0-461322E0CC9F}">
      <dgm:prSet/>
      <dgm:spPr/>
      <dgm:t>
        <a:bodyPr/>
        <a:lstStyle/>
        <a:p>
          <a:endParaRPr lang="en-US"/>
        </a:p>
      </dgm:t>
    </dgm:pt>
    <dgm:pt modelId="{1943F88A-82DB-6E44-AB6A-401792C04C56}" type="pres">
      <dgm:prSet presAssocID="{A0206FC9-B1E4-4182-B4CE-65978C138417}" presName="linear" presStyleCnt="0">
        <dgm:presLayoutVars>
          <dgm:animLvl val="lvl"/>
          <dgm:resizeHandles val="exact"/>
        </dgm:presLayoutVars>
      </dgm:prSet>
      <dgm:spPr/>
    </dgm:pt>
    <dgm:pt modelId="{5ED9C62F-2752-0A4C-922F-D15FF555EFB9}" type="pres">
      <dgm:prSet presAssocID="{74415C65-6381-4CAA-BC38-8E59DE77DEC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C9F95797-B2D5-DA44-A241-12B1A85517AA}" type="pres">
      <dgm:prSet presAssocID="{D5B22E49-FF68-4F66-8CCC-624E3C0E6821}" presName="spacer" presStyleCnt="0"/>
      <dgm:spPr/>
    </dgm:pt>
    <dgm:pt modelId="{C259F84F-57C3-4149-AEC7-ABC4CC919306}" type="pres">
      <dgm:prSet presAssocID="{C564460A-E1FF-40B0-BF2A-D82AD7817BA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6081AF4-4A9D-3F49-80AF-B3C23F490DF7}" type="pres">
      <dgm:prSet presAssocID="{1C5019E2-449F-4786-B993-E63C7BB6BE97}" presName="spacer" presStyleCnt="0"/>
      <dgm:spPr/>
    </dgm:pt>
    <dgm:pt modelId="{FE2A99AB-FD8B-3C4F-A036-3E12065CBD83}" type="pres">
      <dgm:prSet presAssocID="{3A1AFCA6-73C8-4DF8-8199-941A463A1B1B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DD5B2A48-31C2-0A46-937E-50CAD68FD7A9}" type="presOf" srcId="{3A1AFCA6-73C8-4DF8-8199-941A463A1B1B}" destId="{FE2A99AB-FD8B-3C4F-A036-3E12065CBD83}" srcOrd="0" destOrd="0" presId="urn:microsoft.com/office/officeart/2005/8/layout/vList2"/>
    <dgm:cxn modelId="{C42CB376-4A08-5B4B-8EEE-550DD81CD7D6}" type="presOf" srcId="{C564460A-E1FF-40B0-BF2A-D82AD7817BAA}" destId="{C259F84F-57C3-4149-AEC7-ABC4CC919306}" srcOrd="0" destOrd="0" presId="urn:microsoft.com/office/officeart/2005/8/layout/vList2"/>
    <dgm:cxn modelId="{DA8D5594-D719-4379-AD1A-DBA2D68AE3C6}" srcId="{A0206FC9-B1E4-4182-B4CE-65978C138417}" destId="{74415C65-6381-4CAA-BC38-8E59DE77DEC3}" srcOrd="0" destOrd="0" parTransId="{AD1FA87B-D56F-4415-AC1F-B572B92BC77C}" sibTransId="{D5B22E49-FF68-4F66-8CCC-624E3C0E6821}"/>
    <dgm:cxn modelId="{F1F61CA9-D8E1-4B63-BEC0-461322E0CC9F}" srcId="{A0206FC9-B1E4-4182-B4CE-65978C138417}" destId="{3A1AFCA6-73C8-4DF8-8199-941A463A1B1B}" srcOrd="2" destOrd="0" parTransId="{24878C85-BCFE-4D51-964D-0467FF23AD99}" sibTransId="{CC02DCC6-AF13-4CBC-ACC7-0833B1844D89}"/>
    <dgm:cxn modelId="{0F7118C7-4FDE-0D42-AD8D-0175CE57533E}" type="presOf" srcId="{A0206FC9-B1E4-4182-B4CE-65978C138417}" destId="{1943F88A-82DB-6E44-AB6A-401792C04C56}" srcOrd="0" destOrd="0" presId="urn:microsoft.com/office/officeart/2005/8/layout/vList2"/>
    <dgm:cxn modelId="{8B4D4EDF-01DD-4940-AEA3-CFC0B46638B1}" srcId="{A0206FC9-B1E4-4182-B4CE-65978C138417}" destId="{C564460A-E1FF-40B0-BF2A-D82AD7817BAA}" srcOrd="1" destOrd="0" parTransId="{DCA43400-1F56-48E3-9CBD-4EF75EDF6BD5}" sibTransId="{1C5019E2-449F-4786-B993-E63C7BB6BE97}"/>
    <dgm:cxn modelId="{38CBE0E5-94A6-A54F-AA5F-8E236AF63498}" type="presOf" srcId="{74415C65-6381-4CAA-BC38-8E59DE77DEC3}" destId="{5ED9C62F-2752-0A4C-922F-D15FF555EFB9}" srcOrd="0" destOrd="0" presId="urn:microsoft.com/office/officeart/2005/8/layout/vList2"/>
    <dgm:cxn modelId="{C9457A21-C33A-5842-980D-E1F8E97D5510}" type="presParOf" srcId="{1943F88A-82DB-6E44-AB6A-401792C04C56}" destId="{5ED9C62F-2752-0A4C-922F-D15FF555EFB9}" srcOrd="0" destOrd="0" presId="urn:microsoft.com/office/officeart/2005/8/layout/vList2"/>
    <dgm:cxn modelId="{6E1D0625-1320-984B-BB7C-48581D5D7188}" type="presParOf" srcId="{1943F88A-82DB-6E44-AB6A-401792C04C56}" destId="{C9F95797-B2D5-DA44-A241-12B1A85517AA}" srcOrd="1" destOrd="0" presId="urn:microsoft.com/office/officeart/2005/8/layout/vList2"/>
    <dgm:cxn modelId="{083D478A-905C-9D49-8117-C5147FB17240}" type="presParOf" srcId="{1943F88A-82DB-6E44-AB6A-401792C04C56}" destId="{C259F84F-57C3-4149-AEC7-ABC4CC919306}" srcOrd="2" destOrd="0" presId="urn:microsoft.com/office/officeart/2005/8/layout/vList2"/>
    <dgm:cxn modelId="{C43B9134-3D92-5E44-A2DD-F17BD39C1E33}" type="presParOf" srcId="{1943F88A-82DB-6E44-AB6A-401792C04C56}" destId="{56081AF4-4A9D-3F49-80AF-B3C23F490DF7}" srcOrd="3" destOrd="0" presId="urn:microsoft.com/office/officeart/2005/8/layout/vList2"/>
    <dgm:cxn modelId="{D34ECEAF-33F4-A441-A3F2-FA6AFE960E33}" type="presParOf" srcId="{1943F88A-82DB-6E44-AB6A-401792C04C56}" destId="{FE2A99AB-FD8B-3C4F-A036-3E12065CBD8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1A7211-5E4E-9A47-AEEA-E3C9E3CF4C30}">
      <dsp:nvSpPr>
        <dsp:cNvPr id="0" name=""/>
        <dsp:cNvSpPr/>
      </dsp:nvSpPr>
      <dsp:spPr>
        <a:xfrm>
          <a:off x="0" y="60870"/>
          <a:ext cx="6900512" cy="6364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IB English covers a broad section of literature, ranging from historical non-fiction, to full-blown love stories. Here are the novel usually covered, however this depends on your teacher:</a:t>
          </a:r>
        </a:p>
      </dsp:txBody>
      <dsp:txXfrm>
        <a:off x="31070" y="91940"/>
        <a:ext cx="6838372" cy="574340"/>
      </dsp:txXfrm>
    </dsp:sp>
    <dsp:sp modelId="{8C95A2EA-058B-7148-9A11-3C49537FCC7B}">
      <dsp:nvSpPr>
        <dsp:cNvPr id="0" name=""/>
        <dsp:cNvSpPr/>
      </dsp:nvSpPr>
      <dsp:spPr>
        <a:xfrm>
          <a:off x="0" y="743430"/>
          <a:ext cx="6900512" cy="636480"/>
        </a:xfrm>
        <a:prstGeom prst="roundRect">
          <a:avLst/>
        </a:prstGeom>
        <a:solidFill>
          <a:schemeClr val="accent5">
            <a:hueOff val="-965506"/>
            <a:satOff val="-2488"/>
            <a:lumOff val="-16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The Captivation and Restoration of Mary Rowlandson by Mary Rowlandson </a:t>
          </a:r>
        </a:p>
      </dsp:txBody>
      <dsp:txXfrm>
        <a:off x="31070" y="774500"/>
        <a:ext cx="6838372" cy="574340"/>
      </dsp:txXfrm>
    </dsp:sp>
    <dsp:sp modelId="{08AEFF59-FC2A-364B-BB34-0DEF05115C5B}">
      <dsp:nvSpPr>
        <dsp:cNvPr id="0" name=""/>
        <dsp:cNvSpPr/>
      </dsp:nvSpPr>
      <dsp:spPr>
        <a:xfrm>
          <a:off x="0" y="1425990"/>
          <a:ext cx="6900512" cy="636480"/>
        </a:xfrm>
        <a:prstGeom prst="roundRect">
          <a:avLst/>
        </a:prstGeom>
        <a:solidFill>
          <a:schemeClr val="accent5">
            <a:hueOff val="-1931012"/>
            <a:satOff val="-4977"/>
            <a:lumOff val="-33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The Scarlet Letter by Nathaniel Hawthorne </a:t>
          </a:r>
        </a:p>
      </dsp:txBody>
      <dsp:txXfrm>
        <a:off x="31070" y="1457060"/>
        <a:ext cx="6838372" cy="574340"/>
      </dsp:txXfrm>
    </dsp:sp>
    <dsp:sp modelId="{EF138F74-D7D8-5049-AEE4-69C5B3FA96B5}">
      <dsp:nvSpPr>
        <dsp:cNvPr id="0" name=""/>
        <dsp:cNvSpPr/>
      </dsp:nvSpPr>
      <dsp:spPr>
        <a:xfrm>
          <a:off x="0" y="2108550"/>
          <a:ext cx="6900512" cy="636480"/>
        </a:xfrm>
        <a:prstGeom prst="roundRect">
          <a:avLst/>
        </a:prstGeom>
        <a:solidFill>
          <a:schemeClr val="accent5">
            <a:hueOff val="-2896518"/>
            <a:satOff val="-7465"/>
            <a:lumOff val="-504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All the King’s Men by Robert Penn Warren </a:t>
          </a:r>
        </a:p>
      </dsp:txBody>
      <dsp:txXfrm>
        <a:off x="31070" y="2139620"/>
        <a:ext cx="6838372" cy="574340"/>
      </dsp:txXfrm>
    </dsp:sp>
    <dsp:sp modelId="{736F1BB0-D400-F840-BDFE-F67FF00C2F39}">
      <dsp:nvSpPr>
        <dsp:cNvPr id="0" name=""/>
        <dsp:cNvSpPr/>
      </dsp:nvSpPr>
      <dsp:spPr>
        <a:xfrm>
          <a:off x="0" y="2791110"/>
          <a:ext cx="6900512" cy="636480"/>
        </a:xfrm>
        <a:prstGeom prst="roundRect">
          <a:avLst/>
        </a:prstGeom>
        <a:solidFill>
          <a:schemeClr val="accent5">
            <a:hueOff val="-3862025"/>
            <a:satOff val="-9954"/>
            <a:lumOff val="-672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The Road by Cormac Mccarthy </a:t>
          </a:r>
        </a:p>
      </dsp:txBody>
      <dsp:txXfrm>
        <a:off x="31070" y="2822180"/>
        <a:ext cx="6838372" cy="574340"/>
      </dsp:txXfrm>
    </dsp:sp>
    <dsp:sp modelId="{E680FC1C-BFD2-F645-B464-2E5C7018E6F5}">
      <dsp:nvSpPr>
        <dsp:cNvPr id="0" name=""/>
        <dsp:cNvSpPr/>
      </dsp:nvSpPr>
      <dsp:spPr>
        <a:xfrm>
          <a:off x="0" y="3473670"/>
          <a:ext cx="6900512" cy="636480"/>
        </a:xfrm>
        <a:prstGeom prst="roundRect">
          <a:avLst/>
        </a:prstGeom>
        <a:solidFill>
          <a:schemeClr val="accent5">
            <a:hueOff val="-4827531"/>
            <a:satOff val="-12442"/>
            <a:lumOff val="-84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Signs Preceding the End of the World by Yuri Hererra </a:t>
          </a:r>
        </a:p>
      </dsp:txBody>
      <dsp:txXfrm>
        <a:off x="31070" y="3504740"/>
        <a:ext cx="6838372" cy="574340"/>
      </dsp:txXfrm>
    </dsp:sp>
    <dsp:sp modelId="{9D4F4828-480D-8E41-AF42-5C3FF692A1FA}">
      <dsp:nvSpPr>
        <dsp:cNvPr id="0" name=""/>
        <dsp:cNvSpPr/>
      </dsp:nvSpPr>
      <dsp:spPr>
        <a:xfrm>
          <a:off x="0" y="4156230"/>
          <a:ext cx="6900512" cy="636480"/>
        </a:xfrm>
        <a:prstGeom prst="roundRect">
          <a:avLst/>
        </a:prstGeom>
        <a:solidFill>
          <a:schemeClr val="accent5">
            <a:hueOff val="-5793037"/>
            <a:satOff val="-14931"/>
            <a:lumOff val="-100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The Sound of Waves by Yukio Mishima </a:t>
          </a:r>
        </a:p>
      </dsp:txBody>
      <dsp:txXfrm>
        <a:off x="31070" y="4187300"/>
        <a:ext cx="6838372" cy="574340"/>
      </dsp:txXfrm>
    </dsp:sp>
    <dsp:sp modelId="{154AA752-0C38-4841-A413-7492E3736057}">
      <dsp:nvSpPr>
        <dsp:cNvPr id="0" name=""/>
        <dsp:cNvSpPr/>
      </dsp:nvSpPr>
      <dsp:spPr>
        <a:xfrm>
          <a:off x="0" y="4838790"/>
          <a:ext cx="6900512" cy="6364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Persepolis by Marjane Satropi </a:t>
          </a:r>
        </a:p>
      </dsp:txBody>
      <dsp:txXfrm>
        <a:off x="31070" y="4869860"/>
        <a:ext cx="6838372" cy="5743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84CFCA-8101-AC49-B76E-2ED87DDCD9E6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D2B76-37A5-8E4C-9357-27589254B7A6}">
      <dsp:nvSpPr>
        <dsp:cNvPr id="0" name=""/>
        <dsp:cNvSpPr/>
      </dsp:nvSpPr>
      <dsp:spPr>
        <a:xfrm>
          <a:off x="0" y="2703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Focus on aspects of Puritanism</a:t>
          </a:r>
        </a:p>
      </dsp:txBody>
      <dsp:txXfrm>
        <a:off x="0" y="2703"/>
        <a:ext cx="6900512" cy="1843578"/>
      </dsp:txXfrm>
    </dsp:sp>
    <dsp:sp modelId="{C2585AE5-3E2F-A845-98AE-BDA2031341B3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2">
            <a:hueOff val="-727682"/>
            <a:satOff val="-41964"/>
            <a:lumOff val="3921"/>
            <a:alphaOff val="0"/>
          </a:schemeClr>
        </a:solidFill>
        <a:ln w="12700" cap="flat" cmpd="sng" algn="ctr">
          <a:solidFill>
            <a:schemeClr val="accent2">
              <a:hueOff val="-727682"/>
              <a:satOff val="-41964"/>
              <a:lumOff val="392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6A1850-6E95-9E41-A7C2-A4CFFB9EFA07}">
      <dsp:nvSpPr>
        <dsp:cNvPr id="0" name=""/>
        <dsp:cNvSpPr/>
      </dsp:nvSpPr>
      <dsp:spPr>
        <a:xfrm>
          <a:off x="0" y="1846281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How were the Native Americans viewed?</a:t>
          </a:r>
        </a:p>
      </dsp:txBody>
      <dsp:txXfrm>
        <a:off x="0" y="1846281"/>
        <a:ext cx="6900512" cy="1843578"/>
      </dsp:txXfrm>
    </dsp:sp>
    <dsp:sp modelId="{A75B4F22-D732-8049-B3EB-B7301DE45239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784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940E80-9628-D242-B167-2B322B2BCBC5}">
      <dsp:nvSpPr>
        <dsp:cNvPr id="0" name=""/>
        <dsp:cNvSpPr/>
      </dsp:nvSpPr>
      <dsp:spPr>
        <a:xfrm>
          <a:off x="0" y="3689859"/>
          <a:ext cx="6900512" cy="18435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8120" tIns="198120" rIns="198120" bIns="198120" numCol="1" spcCol="1270" anchor="t" anchorCtr="0">
          <a:noAutofit/>
        </a:bodyPr>
        <a:lstStyle/>
        <a:p>
          <a:pPr marL="0" lvl="0" indent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How did Rowlandson feel about the Native Americans in the end?</a:t>
          </a:r>
        </a:p>
      </dsp:txBody>
      <dsp:txXfrm>
        <a:off x="0" y="3689859"/>
        <a:ext cx="6900512" cy="18435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A85C2D-2BFB-564B-BB19-D35981546D49}">
      <dsp:nvSpPr>
        <dsp:cNvPr id="0" name=""/>
        <dsp:cNvSpPr/>
      </dsp:nvSpPr>
      <dsp:spPr>
        <a:xfrm>
          <a:off x="0" y="833340"/>
          <a:ext cx="6900512" cy="88744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Again, with the Puritanism </a:t>
          </a:r>
        </a:p>
      </dsp:txBody>
      <dsp:txXfrm>
        <a:off x="43321" y="876661"/>
        <a:ext cx="6813870" cy="800803"/>
      </dsp:txXfrm>
    </dsp:sp>
    <dsp:sp modelId="{BCC715FA-D773-7144-9924-AB846447D712}">
      <dsp:nvSpPr>
        <dsp:cNvPr id="0" name=""/>
        <dsp:cNvSpPr/>
      </dsp:nvSpPr>
      <dsp:spPr>
        <a:xfrm>
          <a:off x="0" y="1827345"/>
          <a:ext cx="6900512" cy="887445"/>
        </a:xfrm>
        <a:prstGeom prst="roundRect">
          <a:avLst/>
        </a:prstGeom>
        <a:solidFill>
          <a:schemeClr val="accent2">
            <a:hueOff val="-485121"/>
            <a:satOff val="-27976"/>
            <a:lumOff val="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The connection with Hester Prynne and Roger Chillingworth </a:t>
          </a:r>
        </a:p>
      </dsp:txBody>
      <dsp:txXfrm>
        <a:off x="43321" y="1870666"/>
        <a:ext cx="6813870" cy="800803"/>
      </dsp:txXfrm>
    </dsp:sp>
    <dsp:sp modelId="{751824C3-2CD4-884A-9A60-FC48654A1227}">
      <dsp:nvSpPr>
        <dsp:cNvPr id="0" name=""/>
        <dsp:cNvSpPr/>
      </dsp:nvSpPr>
      <dsp:spPr>
        <a:xfrm>
          <a:off x="0" y="2821350"/>
          <a:ext cx="6900512" cy="887445"/>
        </a:xfrm>
        <a:prstGeom prst="roundRect">
          <a:avLst/>
        </a:prstGeom>
        <a:solidFill>
          <a:schemeClr val="accent2">
            <a:hueOff val="-970242"/>
            <a:satOff val="-55952"/>
            <a:lumOff val="5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Pearl Prynne and Arthur Dimmesdale</a:t>
          </a:r>
        </a:p>
      </dsp:txBody>
      <dsp:txXfrm>
        <a:off x="43321" y="2864671"/>
        <a:ext cx="6813870" cy="800803"/>
      </dsp:txXfrm>
    </dsp:sp>
    <dsp:sp modelId="{2C3220A1-1DF2-7B42-BE64-58011509342F}">
      <dsp:nvSpPr>
        <dsp:cNvPr id="0" name=""/>
        <dsp:cNvSpPr/>
      </dsp:nvSpPr>
      <dsp:spPr>
        <a:xfrm>
          <a:off x="0" y="3815355"/>
          <a:ext cx="6900512" cy="887445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How did Hester feel after being shunned from the village?</a:t>
          </a:r>
        </a:p>
      </dsp:txBody>
      <dsp:txXfrm>
        <a:off x="43321" y="3858676"/>
        <a:ext cx="6813870" cy="8008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0159C-DDD3-DC4C-A8FD-5D60843B0963}">
      <dsp:nvSpPr>
        <dsp:cNvPr id="0" name=""/>
        <dsp:cNvSpPr/>
      </dsp:nvSpPr>
      <dsp:spPr>
        <a:xfrm>
          <a:off x="0" y="2703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246002-F7B9-A247-BE6B-3C22C4D60D8B}">
      <dsp:nvSpPr>
        <dsp:cNvPr id="0" name=""/>
        <dsp:cNvSpPr/>
      </dsp:nvSpPr>
      <dsp:spPr>
        <a:xfrm>
          <a:off x="0" y="2703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How has Jack changed since meeting and working for Willie?</a:t>
          </a:r>
        </a:p>
      </dsp:txBody>
      <dsp:txXfrm>
        <a:off x="0" y="2703"/>
        <a:ext cx="6900512" cy="921789"/>
      </dsp:txXfrm>
    </dsp:sp>
    <dsp:sp modelId="{3D20854B-F9C5-9843-AABD-4B017C6FDA23}">
      <dsp:nvSpPr>
        <dsp:cNvPr id="0" name=""/>
        <dsp:cNvSpPr/>
      </dsp:nvSpPr>
      <dsp:spPr>
        <a:xfrm>
          <a:off x="0" y="924492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5E6D06-C1CE-CE49-B4C6-A31E287A9098}">
      <dsp:nvSpPr>
        <dsp:cNvPr id="0" name=""/>
        <dsp:cNvSpPr/>
      </dsp:nvSpPr>
      <dsp:spPr>
        <a:xfrm>
          <a:off x="0" y="924492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Willie Stark and Governor Huey Long: similarities?</a:t>
          </a:r>
        </a:p>
      </dsp:txBody>
      <dsp:txXfrm>
        <a:off x="0" y="924492"/>
        <a:ext cx="6900512" cy="921789"/>
      </dsp:txXfrm>
    </dsp:sp>
    <dsp:sp modelId="{091E72EA-96E9-C84A-BA14-845F868174D7}">
      <dsp:nvSpPr>
        <dsp:cNvPr id="0" name=""/>
        <dsp:cNvSpPr/>
      </dsp:nvSpPr>
      <dsp:spPr>
        <a:xfrm>
          <a:off x="0" y="1846281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9B355-38A7-7740-A994-7297C04E1163}">
      <dsp:nvSpPr>
        <dsp:cNvPr id="0" name=""/>
        <dsp:cNvSpPr/>
      </dsp:nvSpPr>
      <dsp:spPr>
        <a:xfrm>
          <a:off x="0" y="1846281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Political corruption</a:t>
          </a:r>
        </a:p>
      </dsp:txBody>
      <dsp:txXfrm>
        <a:off x="0" y="1846281"/>
        <a:ext cx="6900512" cy="921789"/>
      </dsp:txXfrm>
    </dsp:sp>
    <dsp:sp modelId="{B523FFC8-BBFF-4B4A-8BDC-D0C4957CE899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0BCDB9-D5E0-8B4B-AD74-87185BD0EF6A}">
      <dsp:nvSpPr>
        <dsp:cNvPr id="0" name=""/>
        <dsp:cNvSpPr/>
      </dsp:nvSpPr>
      <dsp:spPr>
        <a:xfrm>
          <a:off x="0" y="2768070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Judge Irwin </a:t>
          </a:r>
        </a:p>
      </dsp:txBody>
      <dsp:txXfrm>
        <a:off x="0" y="2768070"/>
        <a:ext cx="6900512" cy="921789"/>
      </dsp:txXfrm>
    </dsp:sp>
    <dsp:sp modelId="{359EE373-4C6B-0649-BDA5-2E963B60F88B}">
      <dsp:nvSpPr>
        <dsp:cNvPr id="0" name=""/>
        <dsp:cNvSpPr/>
      </dsp:nvSpPr>
      <dsp:spPr>
        <a:xfrm>
          <a:off x="0" y="3689859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79DB75-484C-044A-A563-6A917B041AE7}">
      <dsp:nvSpPr>
        <dsp:cNvPr id="0" name=""/>
        <dsp:cNvSpPr/>
      </dsp:nvSpPr>
      <dsp:spPr>
        <a:xfrm>
          <a:off x="0" y="3689859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The stories of Cass Mastern </a:t>
          </a:r>
        </a:p>
      </dsp:txBody>
      <dsp:txXfrm>
        <a:off x="0" y="3689859"/>
        <a:ext cx="6900512" cy="921789"/>
      </dsp:txXfrm>
    </dsp:sp>
    <dsp:sp modelId="{965BD4A4-4342-B94B-AFAC-AC67E0D78D10}">
      <dsp:nvSpPr>
        <dsp:cNvPr id="0" name=""/>
        <dsp:cNvSpPr/>
      </dsp:nvSpPr>
      <dsp:spPr>
        <a:xfrm>
          <a:off x="0" y="4611648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4F59B-66A4-CF49-968E-AF2F2A8A3E57}">
      <dsp:nvSpPr>
        <dsp:cNvPr id="0" name=""/>
        <dsp:cNvSpPr/>
      </dsp:nvSpPr>
      <dsp:spPr>
        <a:xfrm>
          <a:off x="0" y="4611648"/>
          <a:ext cx="6900512" cy="921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Do the ends justify the means?</a:t>
          </a:r>
          <a:br>
            <a:rPr lang="en-US" sz="2600" kern="1200"/>
          </a:br>
          <a:endParaRPr lang="en-US" sz="2600" kern="1200"/>
        </a:p>
      </dsp:txBody>
      <dsp:txXfrm>
        <a:off x="0" y="4611648"/>
        <a:ext cx="6900512" cy="9217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A69126-4074-8749-B3AF-0195734325C5}">
      <dsp:nvSpPr>
        <dsp:cNvPr id="0" name=""/>
        <dsp:cNvSpPr/>
      </dsp:nvSpPr>
      <dsp:spPr>
        <a:xfrm>
          <a:off x="0" y="937920"/>
          <a:ext cx="6900512" cy="8394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Cormac McCarthy’s style of writing: telegraphics</a:t>
          </a:r>
        </a:p>
      </dsp:txBody>
      <dsp:txXfrm>
        <a:off x="40980" y="978900"/>
        <a:ext cx="6818552" cy="757514"/>
      </dsp:txXfrm>
    </dsp:sp>
    <dsp:sp modelId="{CE8F71E6-4A2E-1643-B291-F65430615B1F}">
      <dsp:nvSpPr>
        <dsp:cNvPr id="0" name=""/>
        <dsp:cNvSpPr/>
      </dsp:nvSpPr>
      <dsp:spPr>
        <a:xfrm>
          <a:off x="0" y="1878195"/>
          <a:ext cx="6900512" cy="839474"/>
        </a:xfrm>
        <a:prstGeom prst="roundRect">
          <a:avLst/>
        </a:prstGeom>
        <a:solidFill>
          <a:schemeClr val="accent2">
            <a:hueOff val="-485121"/>
            <a:satOff val="-27976"/>
            <a:lumOff val="26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Focus on themes of altruism and relate to </a:t>
          </a:r>
          <a:r>
            <a:rPr lang="en-US" sz="3500" kern="1200">
              <a:hlinkClick xmlns:r="http://schemas.openxmlformats.org/officeDocument/2006/relationships" r:id="rId1"/>
            </a:rPr>
            <a:t>Baucis and Philemon</a:t>
          </a:r>
          <a:endParaRPr lang="en-US" sz="3500" kern="1200"/>
        </a:p>
      </dsp:txBody>
      <dsp:txXfrm>
        <a:off x="40980" y="1919175"/>
        <a:ext cx="6818552" cy="757514"/>
      </dsp:txXfrm>
    </dsp:sp>
    <dsp:sp modelId="{82657873-9BE7-DD43-B33F-57A557A75595}">
      <dsp:nvSpPr>
        <dsp:cNvPr id="0" name=""/>
        <dsp:cNvSpPr/>
      </dsp:nvSpPr>
      <dsp:spPr>
        <a:xfrm>
          <a:off x="0" y="2818470"/>
          <a:ext cx="6900512" cy="839474"/>
        </a:xfrm>
        <a:prstGeom prst="roundRect">
          <a:avLst/>
        </a:prstGeom>
        <a:solidFill>
          <a:schemeClr val="accent2">
            <a:hueOff val="-970242"/>
            <a:satOff val="-55952"/>
            <a:lumOff val="52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How does Cormac McCarthy illustrate the apocalypse</a:t>
          </a:r>
        </a:p>
      </dsp:txBody>
      <dsp:txXfrm>
        <a:off x="40980" y="2859450"/>
        <a:ext cx="6818552" cy="757514"/>
      </dsp:txXfrm>
    </dsp:sp>
    <dsp:sp modelId="{7CFF5AB9-F302-2E4E-BEC3-DE0BC1B45B2C}">
      <dsp:nvSpPr>
        <dsp:cNvPr id="0" name=""/>
        <dsp:cNvSpPr/>
      </dsp:nvSpPr>
      <dsp:spPr>
        <a:xfrm>
          <a:off x="0" y="3758745"/>
          <a:ext cx="6900512" cy="839474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/>
            <a:t>How are flashback embedded?</a:t>
          </a:r>
        </a:p>
      </dsp:txBody>
      <dsp:txXfrm>
        <a:off x="40980" y="3799725"/>
        <a:ext cx="6818552" cy="75751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EB8E04-2A46-C64E-AD5E-95ABB432EA82}">
      <dsp:nvSpPr>
        <dsp:cNvPr id="0" name=""/>
        <dsp:cNvSpPr/>
      </dsp:nvSpPr>
      <dsp:spPr>
        <a:xfrm>
          <a:off x="0" y="1019483"/>
          <a:ext cx="6900512" cy="10793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Focus on global issues like culture and identity </a:t>
          </a:r>
        </a:p>
      </dsp:txBody>
      <dsp:txXfrm>
        <a:off x="52688" y="1072171"/>
        <a:ext cx="6795136" cy="973949"/>
      </dsp:txXfrm>
    </dsp:sp>
    <dsp:sp modelId="{DE5B9B08-6560-3345-8702-7E25D8C1EDBB}">
      <dsp:nvSpPr>
        <dsp:cNvPr id="0" name=""/>
        <dsp:cNvSpPr/>
      </dsp:nvSpPr>
      <dsp:spPr>
        <a:xfrm>
          <a:off x="0" y="2228408"/>
          <a:ext cx="6900512" cy="1079325"/>
        </a:xfrm>
        <a:prstGeom prst="roundRect">
          <a:avLst/>
        </a:prstGeom>
        <a:solidFill>
          <a:schemeClr val="accent2">
            <a:hueOff val="-727682"/>
            <a:satOff val="-41964"/>
            <a:lumOff val="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 dirty="0"/>
            <a:t>Don’t forget to tie in the 7 concepts of literature!</a:t>
          </a:r>
        </a:p>
      </dsp:txBody>
      <dsp:txXfrm>
        <a:off x="52688" y="2281096"/>
        <a:ext cx="6795136" cy="973949"/>
      </dsp:txXfrm>
    </dsp:sp>
    <dsp:sp modelId="{B5A60058-F61F-0F4A-A3AD-26D00490D71A}">
      <dsp:nvSpPr>
        <dsp:cNvPr id="0" name=""/>
        <dsp:cNvSpPr/>
      </dsp:nvSpPr>
      <dsp:spPr>
        <a:xfrm>
          <a:off x="0" y="3437332"/>
          <a:ext cx="6900512" cy="1079325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How is immigration and racism addressed?</a:t>
          </a:r>
        </a:p>
      </dsp:txBody>
      <dsp:txXfrm>
        <a:off x="52688" y="3490020"/>
        <a:ext cx="6795136" cy="97394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BCECF4-3A67-4C4A-A86C-050F12772BB2}">
      <dsp:nvSpPr>
        <dsp:cNvPr id="0" name=""/>
        <dsp:cNvSpPr/>
      </dsp:nvSpPr>
      <dsp:spPr>
        <a:xfrm>
          <a:off x="0" y="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AF2359-EA84-6C45-B0AB-5126FD8529A4}">
      <dsp:nvSpPr>
        <dsp:cNvPr id="0" name=""/>
        <dsp:cNvSpPr/>
      </dsp:nvSpPr>
      <dsp:spPr>
        <a:xfrm>
          <a:off x="0" y="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Nippon-roman Ha (Japanese romanticism)</a:t>
          </a:r>
        </a:p>
      </dsp:txBody>
      <dsp:txXfrm>
        <a:off x="0" y="0"/>
        <a:ext cx="6900512" cy="1384035"/>
      </dsp:txXfrm>
    </dsp:sp>
    <dsp:sp modelId="{7F2F781F-C355-5041-AF3D-64770B7653AE}">
      <dsp:nvSpPr>
        <dsp:cNvPr id="0" name=""/>
        <dsp:cNvSpPr/>
      </dsp:nvSpPr>
      <dsp:spPr>
        <a:xfrm>
          <a:off x="0" y="138403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C0669D-89A5-9047-AC9B-67FBC09A4EB0}">
      <dsp:nvSpPr>
        <dsp:cNvPr id="0" name=""/>
        <dsp:cNvSpPr/>
      </dsp:nvSpPr>
      <dsp:spPr>
        <a:xfrm>
          <a:off x="0" y="138403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Western influences on a pastoral society </a:t>
          </a:r>
        </a:p>
      </dsp:txBody>
      <dsp:txXfrm>
        <a:off x="0" y="1384035"/>
        <a:ext cx="6900512" cy="1384035"/>
      </dsp:txXfrm>
    </dsp:sp>
    <dsp:sp modelId="{FA43C1CB-FCA9-5243-9C83-DBDAD4B97C61}">
      <dsp:nvSpPr>
        <dsp:cNvPr id="0" name=""/>
        <dsp:cNvSpPr/>
      </dsp:nvSpPr>
      <dsp:spPr>
        <a:xfrm>
          <a:off x="0" y="2768070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268CAF-7670-FF41-987C-C3C73141FA81}">
      <dsp:nvSpPr>
        <dsp:cNvPr id="0" name=""/>
        <dsp:cNvSpPr/>
      </dsp:nvSpPr>
      <dsp:spPr>
        <a:xfrm>
          <a:off x="0" y="2768070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Why does Hatsue’s dad refuse Shinji?</a:t>
          </a:r>
        </a:p>
      </dsp:txBody>
      <dsp:txXfrm>
        <a:off x="0" y="2768070"/>
        <a:ext cx="6900512" cy="1384035"/>
      </dsp:txXfrm>
    </dsp:sp>
    <dsp:sp modelId="{D672F921-3B55-D943-851F-838139ACF6F0}">
      <dsp:nvSpPr>
        <dsp:cNvPr id="0" name=""/>
        <dsp:cNvSpPr/>
      </dsp:nvSpPr>
      <dsp:spPr>
        <a:xfrm>
          <a:off x="0" y="4152105"/>
          <a:ext cx="6900512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A094AA-D94B-6B48-A41B-017EB17E1C6F}">
      <dsp:nvSpPr>
        <dsp:cNvPr id="0" name=""/>
        <dsp:cNvSpPr/>
      </dsp:nvSpPr>
      <dsp:spPr>
        <a:xfrm>
          <a:off x="0" y="4152105"/>
          <a:ext cx="6900512" cy="1384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What makes Shinji so brave?</a:t>
          </a:r>
          <a:br>
            <a:rPr lang="en-US" sz="3900" kern="1200"/>
          </a:br>
          <a:endParaRPr lang="en-US" sz="3900" kern="1200"/>
        </a:p>
      </dsp:txBody>
      <dsp:txXfrm>
        <a:off x="0" y="4152105"/>
        <a:ext cx="6900512" cy="138403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9C62F-2752-0A4C-922F-D15FF555EFB9}">
      <dsp:nvSpPr>
        <dsp:cNvPr id="0" name=""/>
        <dsp:cNvSpPr/>
      </dsp:nvSpPr>
      <dsp:spPr>
        <a:xfrm>
          <a:off x="0" y="7615"/>
          <a:ext cx="6900512" cy="175390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How are women perceived in Iran?</a:t>
          </a:r>
        </a:p>
      </dsp:txBody>
      <dsp:txXfrm>
        <a:off x="85618" y="93233"/>
        <a:ext cx="6729276" cy="1582667"/>
      </dsp:txXfrm>
    </dsp:sp>
    <dsp:sp modelId="{C259F84F-57C3-4149-AEC7-ABC4CC919306}">
      <dsp:nvSpPr>
        <dsp:cNvPr id="0" name=""/>
        <dsp:cNvSpPr/>
      </dsp:nvSpPr>
      <dsp:spPr>
        <a:xfrm>
          <a:off x="0" y="1891118"/>
          <a:ext cx="6900512" cy="1753903"/>
        </a:xfrm>
        <a:prstGeom prst="roundRect">
          <a:avLst/>
        </a:prstGeom>
        <a:solidFill>
          <a:schemeClr val="accent2">
            <a:hueOff val="-727682"/>
            <a:satOff val="-41964"/>
            <a:lumOff val="39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Focus on elements such as the graphics and the text </a:t>
          </a:r>
        </a:p>
      </dsp:txBody>
      <dsp:txXfrm>
        <a:off x="85618" y="1976736"/>
        <a:ext cx="6729276" cy="1582667"/>
      </dsp:txXfrm>
    </dsp:sp>
    <dsp:sp modelId="{FE2A99AB-FD8B-3C4F-A036-3E12065CBD83}">
      <dsp:nvSpPr>
        <dsp:cNvPr id="0" name=""/>
        <dsp:cNvSpPr/>
      </dsp:nvSpPr>
      <dsp:spPr>
        <a:xfrm>
          <a:off x="0" y="3774622"/>
          <a:ext cx="6900512" cy="1753903"/>
        </a:xfrm>
        <a:prstGeom prst="roundRect">
          <a:avLst/>
        </a:prstGeom>
        <a:solidFill>
          <a:schemeClr val="accent2">
            <a:hueOff val="-1455363"/>
            <a:satOff val="-83928"/>
            <a:lumOff val="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500" kern="1200"/>
            <a:t>What global issues are presented?</a:t>
          </a:r>
        </a:p>
      </dsp:txBody>
      <dsp:txXfrm>
        <a:off x="85618" y="3860240"/>
        <a:ext cx="6729276" cy="1582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33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5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35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0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244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95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713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114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90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70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8/12/21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47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8/12/21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21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2" r:id="rId6"/>
    <p:sldLayoutId id="2147483667" r:id="rId7"/>
    <p:sldLayoutId id="2147483668" r:id="rId8"/>
    <p:sldLayoutId id="2147483669" r:id="rId9"/>
    <p:sldLayoutId id="2147483671" r:id="rId10"/>
    <p:sldLayoutId id="214748367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hree people in front of a large window">
            <a:extLst>
              <a:ext uri="{FF2B5EF4-FFF2-40B4-BE49-F238E27FC236}">
                <a16:creationId xmlns:a16="http://schemas.microsoft.com/office/drawing/2014/main" id="{5E84880B-7D7C-494E-B069-DD5FFDC7C9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415" r="-1" b="13977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82CF222-832D-3A47-81E5-5643C0AD24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en-US" sz="10800" dirty="0"/>
              <a:t>IB English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01B9D3-C720-B046-A9FF-D4A9A5675E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A brief overview 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46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6A527C-209E-B14D-863E-8DCAE4DB4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6000"/>
              <a:t>Course Outline 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A536248-19AE-463F-BD08-4D190F9C16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380177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8456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F5E336-6D85-D448-8EE5-2AEE3B99C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US" sz="3700">
                <a:solidFill>
                  <a:schemeClr val="bg1"/>
                </a:solidFill>
              </a:rPr>
              <a:t>The Captivation and Restoration of Mary Rowlandson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BE34694-BC12-4E1D-9D44-84A2F40A5C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12892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8208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9AFC03-A83E-6344-8DAA-47560221F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Scarlet Letter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F35BD6B-EDC9-4EF4-8F5D-5CCBF69E29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4403298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8449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38B43C-84F6-3F46-B90E-841FAB289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All the King’s Men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D213067-1F82-4AED-97E6-45BDBE24817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274925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8600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D27BFD-E249-D34E-85B2-7E668244D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6000"/>
              <a:t>The Road 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CA24656-393E-46C3-8FC1-EDD9625DFE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10752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9252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C83C9C-DE16-2949-BE09-52685D9AC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5600"/>
              <a:t>Signs Preceding the End of the World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FA37797-9F02-4286-B480-607D4186A5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7925496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5273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E442304-DDBD-4F7B-8017-36BCC863F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71568B-EB00-5B4F-BC10-AA5509ABD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0" y="640823"/>
            <a:ext cx="3418659" cy="5583148"/>
          </a:xfrm>
        </p:spPr>
        <p:txBody>
          <a:bodyPr anchor="ctr">
            <a:normAutofit/>
          </a:bodyPr>
          <a:lstStyle/>
          <a:p>
            <a:r>
              <a:rPr lang="en-US" sz="6000"/>
              <a:t>The Sound of Waves </a:t>
            </a:r>
          </a:p>
        </p:txBody>
      </p:sp>
      <p:sp>
        <p:nvSpPr>
          <p:cNvPr id="1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7FF7F82-64ED-4946-8B56-58948A16D6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849747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0986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3DAA0EF-336D-4CDC-A9A2-8460363E27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D079A19-B31E-4129-A464-7547FF05AE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90556" cy="6858000"/>
          </a:xfrm>
          <a:custGeom>
            <a:avLst/>
            <a:gdLst>
              <a:gd name="connsiteX0" fmla="*/ 0 w 4090556"/>
              <a:gd name="connsiteY0" fmla="*/ 0 h 6858000"/>
              <a:gd name="connsiteX1" fmla="*/ 4077555 w 4090556"/>
              <a:gd name="connsiteY1" fmla="*/ 0 h 6858000"/>
              <a:gd name="connsiteX2" fmla="*/ 4077574 w 4090556"/>
              <a:gd name="connsiteY2" fmla="*/ 720 h 6858000"/>
              <a:gd name="connsiteX3" fmla="*/ 4075790 w 4090556"/>
              <a:gd name="connsiteY3" fmla="*/ 575485 h 6858000"/>
              <a:gd name="connsiteX4" fmla="*/ 4076555 w 4090556"/>
              <a:gd name="connsiteY4" fmla="*/ 932245 h 6858000"/>
              <a:gd name="connsiteX5" fmla="*/ 4076555 w 4090556"/>
              <a:gd name="connsiteY5" fmla="*/ 1286711 h 6858000"/>
              <a:gd name="connsiteX6" fmla="*/ 4082288 w 4090556"/>
              <a:gd name="connsiteY6" fmla="*/ 1595180 h 6858000"/>
              <a:gd name="connsiteX7" fmla="*/ 4078211 w 4090556"/>
              <a:gd name="connsiteY7" fmla="*/ 2133123 h 6858000"/>
              <a:gd name="connsiteX8" fmla="*/ 4071968 w 4090556"/>
              <a:gd name="connsiteY8" fmla="*/ 2946025 h 6858000"/>
              <a:gd name="connsiteX9" fmla="*/ 4068401 w 4090556"/>
              <a:gd name="connsiteY9" fmla="*/ 3502061 h 6858000"/>
              <a:gd name="connsiteX10" fmla="*/ 4087513 w 4090556"/>
              <a:gd name="connsiteY10" fmla="*/ 4076061 h 6858000"/>
              <a:gd name="connsiteX11" fmla="*/ 4076938 w 4090556"/>
              <a:gd name="connsiteY11" fmla="*/ 4442632 h 6858000"/>
              <a:gd name="connsiteX12" fmla="*/ 4071459 w 4090556"/>
              <a:gd name="connsiteY12" fmla="*/ 4827550 h 6858000"/>
              <a:gd name="connsiteX13" fmla="*/ 4071459 w 4090556"/>
              <a:gd name="connsiteY13" fmla="*/ 5019945 h 6858000"/>
              <a:gd name="connsiteX14" fmla="*/ 4084200 w 4090556"/>
              <a:gd name="connsiteY14" fmla="*/ 5490104 h 6858000"/>
              <a:gd name="connsiteX15" fmla="*/ 4077446 w 4090556"/>
              <a:gd name="connsiteY15" fmla="*/ 5844569 h 6858000"/>
              <a:gd name="connsiteX16" fmla="*/ 4082544 w 4090556"/>
              <a:gd name="connsiteY16" fmla="*/ 6260195 h 6858000"/>
              <a:gd name="connsiteX17" fmla="*/ 4086110 w 4090556"/>
              <a:gd name="connsiteY17" fmla="*/ 6706145 h 6858000"/>
              <a:gd name="connsiteX18" fmla="*/ 4086135 w 4090556"/>
              <a:gd name="connsiteY18" fmla="*/ 6794562 h 6858000"/>
              <a:gd name="connsiteX19" fmla="*/ 4080334 w 4090556"/>
              <a:gd name="connsiteY19" fmla="*/ 6858000 h 6858000"/>
              <a:gd name="connsiteX20" fmla="*/ 0 w 4090556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090556" h="6858000">
                <a:moveTo>
                  <a:pt x="0" y="0"/>
                </a:moveTo>
                <a:lnTo>
                  <a:pt x="4077555" y="0"/>
                </a:lnTo>
                <a:lnTo>
                  <a:pt x="4077574" y="720"/>
                </a:lnTo>
                <a:cubicBezTo>
                  <a:pt x="4079358" y="192351"/>
                  <a:pt x="4064960" y="384364"/>
                  <a:pt x="4075790" y="575485"/>
                </a:cubicBezTo>
                <a:cubicBezTo>
                  <a:pt x="4082544" y="694108"/>
                  <a:pt x="4081269" y="814132"/>
                  <a:pt x="4076555" y="932245"/>
                </a:cubicBezTo>
                <a:cubicBezTo>
                  <a:pt x="4071840" y="1050357"/>
                  <a:pt x="4065470" y="1168597"/>
                  <a:pt x="4076555" y="1286711"/>
                </a:cubicBezTo>
                <a:cubicBezTo>
                  <a:pt x="4084710" y="1389317"/>
                  <a:pt x="4086621" y="1492332"/>
                  <a:pt x="4082288" y="1595180"/>
                </a:cubicBezTo>
                <a:cubicBezTo>
                  <a:pt x="4077319" y="1774452"/>
                  <a:pt x="4067637" y="1953851"/>
                  <a:pt x="4078211" y="2133123"/>
                </a:cubicBezTo>
                <a:cubicBezTo>
                  <a:pt x="4094393" y="2404260"/>
                  <a:pt x="4084710" y="2675143"/>
                  <a:pt x="4071968" y="2946025"/>
                </a:cubicBezTo>
                <a:cubicBezTo>
                  <a:pt x="4063049" y="3131413"/>
                  <a:pt x="4055659" y="3316673"/>
                  <a:pt x="4068401" y="3502061"/>
                </a:cubicBezTo>
                <a:cubicBezTo>
                  <a:pt x="4081396" y="3693182"/>
                  <a:pt x="4097323" y="3884176"/>
                  <a:pt x="4087513" y="4076061"/>
                </a:cubicBezTo>
                <a:cubicBezTo>
                  <a:pt x="4081142" y="4198251"/>
                  <a:pt x="4069037" y="4320315"/>
                  <a:pt x="4076938" y="4442632"/>
                </a:cubicBezTo>
                <a:cubicBezTo>
                  <a:pt x="4083270" y="4570925"/>
                  <a:pt x="4081435" y="4699486"/>
                  <a:pt x="4071459" y="4827550"/>
                </a:cubicBezTo>
                <a:cubicBezTo>
                  <a:pt x="4065725" y="4891550"/>
                  <a:pt x="4065725" y="4955945"/>
                  <a:pt x="4071459" y="5019945"/>
                </a:cubicBezTo>
                <a:cubicBezTo>
                  <a:pt x="4087742" y="5176105"/>
                  <a:pt x="4091997" y="5333296"/>
                  <a:pt x="4084200" y="5490104"/>
                </a:cubicBezTo>
                <a:cubicBezTo>
                  <a:pt x="4079740" y="5608217"/>
                  <a:pt x="4071968" y="5726202"/>
                  <a:pt x="4077446" y="5844569"/>
                </a:cubicBezTo>
                <a:cubicBezTo>
                  <a:pt x="4083944" y="5983069"/>
                  <a:pt x="4088914" y="6121696"/>
                  <a:pt x="4082544" y="6260195"/>
                </a:cubicBezTo>
                <a:cubicBezTo>
                  <a:pt x="4075841" y="6408803"/>
                  <a:pt x="4077026" y="6557662"/>
                  <a:pt x="4086110" y="6706145"/>
                </a:cubicBezTo>
                <a:cubicBezTo>
                  <a:pt x="4087467" y="6735616"/>
                  <a:pt x="4087474" y="6765120"/>
                  <a:pt x="4086135" y="6794562"/>
                </a:cubicBezTo>
                <a:lnTo>
                  <a:pt x="4080334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34756C-DBD3-9F4C-BCC7-BB5E468A5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5001" y="640823"/>
            <a:ext cx="3103194" cy="558314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Persepolis 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F6BD0D2-25C3-404F-91A5-2F58D6A1FF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941042"/>
              </p:ext>
            </p:extLst>
          </p:nvPr>
        </p:nvGraphicFramePr>
        <p:xfrm>
          <a:off x="4648018" y="640822"/>
          <a:ext cx="6900512" cy="55361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184861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313</Words>
  <Application>Microsoft Macintosh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Modern Love</vt:lpstr>
      <vt:lpstr>The Hand</vt:lpstr>
      <vt:lpstr>SketchyVTI</vt:lpstr>
      <vt:lpstr>IB English</vt:lpstr>
      <vt:lpstr>Course Outline </vt:lpstr>
      <vt:lpstr>The Captivation and Restoration of Mary Rowlandson </vt:lpstr>
      <vt:lpstr>The Scarlet Letter</vt:lpstr>
      <vt:lpstr>All the King’s Men </vt:lpstr>
      <vt:lpstr>The Road </vt:lpstr>
      <vt:lpstr>Signs Preceding the End of the World</vt:lpstr>
      <vt:lpstr>The Sound of Waves </vt:lpstr>
      <vt:lpstr>Persepolis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English</dc:title>
  <dc:creator>Jordyn Davis</dc:creator>
  <cp:lastModifiedBy>Jordyn Davis</cp:lastModifiedBy>
  <cp:revision>2</cp:revision>
  <dcterms:created xsi:type="dcterms:W3CDTF">2021-08-12T18:07:41Z</dcterms:created>
  <dcterms:modified xsi:type="dcterms:W3CDTF">2021-08-12T19:17:06Z</dcterms:modified>
</cp:coreProperties>
</file>