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64069C-8A6D-934A-A0DB-E9BCC58276C5}" v="13" dt="2021-08-11T18:15:31.2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35"/>
    <p:restoredTop sz="94665"/>
  </p:normalViewPr>
  <p:slideViewPr>
    <p:cSldViewPr snapToGrid="0" snapToObjects="1">
      <p:cViewPr varScale="1">
        <p:scale>
          <a:sx n="84" d="100"/>
          <a:sy n="84" d="100"/>
        </p:scale>
        <p:origin x="200" y="8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rdyn Davis" userId="431da766-33b0-4973-9569-cf139327b572" providerId="ADAL" clId="{D364069C-8A6D-934A-A0DB-E9BCC58276C5}"/>
    <pc:docChg chg="undo custSel addSld modSld addMainMaster delMainMaster">
      <pc:chgData name="Jordyn Davis" userId="431da766-33b0-4973-9569-cf139327b572" providerId="ADAL" clId="{D364069C-8A6D-934A-A0DB-E9BCC58276C5}" dt="2021-08-11T18:16:49.794" v="1358" actId="26606"/>
      <pc:docMkLst>
        <pc:docMk/>
      </pc:docMkLst>
      <pc:sldChg chg="addSp delSp modSp mod setBg modClrScheme chgLayout">
        <pc:chgData name="Jordyn Davis" userId="431da766-33b0-4973-9569-cf139327b572" providerId="ADAL" clId="{D364069C-8A6D-934A-A0DB-E9BCC58276C5}" dt="2021-08-10T20:08:11.215" v="62" actId="20577"/>
        <pc:sldMkLst>
          <pc:docMk/>
          <pc:sldMk cId="2953103641" sldId="256"/>
        </pc:sldMkLst>
        <pc:spChg chg="mod">
          <ac:chgData name="Jordyn Davis" userId="431da766-33b0-4973-9569-cf139327b572" providerId="ADAL" clId="{D364069C-8A6D-934A-A0DB-E9BCC58276C5}" dt="2021-08-10T20:08:05.245" v="45" actId="20577"/>
          <ac:spMkLst>
            <pc:docMk/>
            <pc:sldMk cId="2953103641" sldId="256"/>
            <ac:spMk id="2" creationId="{B32C5437-FEA3-864C-BAA0-63C9072F54F0}"/>
          </ac:spMkLst>
        </pc:spChg>
        <pc:spChg chg="mod">
          <ac:chgData name="Jordyn Davis" userId="431da766-33b0-4973-9569-cf139327b572" providerId="ADAL" clId="{D364069C-8A6D-934A-A0DB-E9BCC58276C5}" dt="2021-08-10T20:08:11.215" v="62" actId="20577"/>
          <ac:spMkLst>
            <pc:docMk/>
            <pc:sldMk cId="2953103641" sldId="256"/>
            <ac:spMk id="3" creationId="{2CC76E29-961A-9A44-A171-45D78D973BF0}"/>
          </ac:spMkLst>
        </pc:spChg>
        <pc:spChg chg="add del mod">
          <ac:chgData name="Jordyn Davis" userId="431da766-33b0-4973-9569-cf139327b572" providerId="ADAL" clId="{D364069C-8A6D-934A-A0DB-E9BCC58276C5}" dt="2021-08-10T20:07:12.749" v="2"/>
          <ac:spMkLst>
            <pc:docMk/>
            <pc:sldMk cId="2953103641" sldId="256"/>
            <ac:spMk id="4" creationId="{0ECEE7A3-6FF1-C14F-BA97-D8FC293AF3A0}"/>
          </ac:spMkLst>
        </pc:spChg>
        <pc:spChg chg="add">
          <ac:chgData name="Jordyn Davis" userId="431da766-33b0-4973-9569-cf139327b572" providerId="ADAL" clId="{D364069C-8A6D-934A-A0DB-E9BCC58276C5}" dt="2021-08-10T20:07:45.314" v="3" actId="26606"/>
          <ac:spMkLst>
            <pc:docMk/>
            <pc:sldMk cId="2953103641" sldId="256"/>
            <ac:spMk id="9" creationId="{FE469E50-3893-4ED6-92BA-2985C32B0CA6}"/>
          </ac:spMkLst>
        </pc:spChg>
        <pc:picChg chg="add mod">
          <ac:chgData name="Jordyn Davis" userId="431da766-33b0-4973-9569-cf139327b572" providerId="ADAL" clId="{D364069C-8A6D-934A-A0DB-E9BCC58276C5}" dt="2021-08-10T20:07:51.862" v="4" actId="27614"/>
          <ac:picMkLst>
            <pc:docMk/>
            <pc:sldMk cId="2953103641" sldId="256"/>
            <ac:picMk id="5" creationId="{0308B9EE-4268-4F9C-B796-571EC5BD573F}"/>
          </ac:picMkLst>
        </pc:picChg>
      </pc:sldChg>
      <pc:sldChg chg="addSp modSp new mod setBg setClrOvrMap">
        <pc:chgData name="Jordyn Davis" userId="431da766-33b0-4973-9569-cf139327b572" providerId="ADAL" clId="{D364069C-8A6D-934A-A0DB-E9BCC58276C5}" dt="2021-08-11T18:16:49.794" v="1358" actId="26606"/>
        <pc:sldMkLst>
          <pc:docMk/>
          <pc:sldMk cId="3516615676" sldId="257"/>
        </pc:sldMkLst>
        <pc:spChg chg="mod">
          <ac:chgData name="Jordyn Davis" userId="431da766-33b0-4973-9569-cf139327b572" providerId="ADAL" clId="{D364069C-8A6D-934A-A0DB-E9BCC58276C5}" dt="2021-08-11T18:16:49.794" v="1358" actId="26606"/>
          <ac:spMkLst>
            <pc:docMk/>
            <pc:sldMk cId="3516615676" sldId="257"/>
            <ac:spMk id="2" creationId="{F3B531E7-2DA1-474A-A405-C70371C4EB6A}"/>
          </ac:spMkLst>
        </pc:spChg>
        <pc:spChg chg="mod">
          <ac:chgData name="Jordyn Davis" userId="431da766-33b0-4973-9569-cf139327b572" providerId="ADAL" clId="{D364069C-8A6D-934A-A0DB-E9BCC58276C5}" dt="2021-08-11T18:16:49.794" v="1358" actId="26606"/>
          <ac:spMkLst>
            <pc:docMk/>
            <pc:sldMk cId="3516615676" sldId="257"/>
            <ac:spMk id="3" creationId="{2A3FC8EC-49D1-DC49-8B57-6D6372AD3D08}"/>
          </ac:spMkLst>
        </pc:spChg>
        <pc:spChg chg="add">
          <ac:chgData name="Jordyn Davis" userId="431da766-33b0-4973-9569-cf139327b572" providerId="ADAL" clId="{D364069C-8A6D-934A-A0DB-E9BCC58276C5}" dt="2021-08-11T18:16:49.794" v="1358" actId="26606"/>
          <ac:spMkLst>
            <pc:docMk/>
            <pc:sldMk cId="3516615676" sldId="257"/>
            <ac:spMk id="8" creationId="{56B051A4-96A7-4A11-9DAD-063A9C577F83}"/>
          </ac:spMkLst>
        </pc:spChg>
        <pc:spChg chg="add">
          <ac:chgData name="Jordyn Davis" userId="431da766-33b0-4973-9569-cf139327b572" providerId="ADAL" clId="{D364069C-8A6D-934A-A0DB-E9BCC58276C5}" dt="2021-08-11T18:16:49.794" v="1358" actId="26606"/>
          <ac:spMkLst>
            <pc:docMk/>
            <pc:sldMk cId="3516615676" sldId="257"/>
            <ac:spMk id="10" creationId="{45B67B9C-9B45-4084-9BB5-187071EE9A61}"/>
          </ac:spMkLst>
        </pc:spChg>
      </pc:sldChg>
      <pc:sldChg chg="addSp modSp new mod setBg">
        <pc:chgData name="Jordyn Davis" userId="431da766-33b0-4973-9569-cf139327b572" providerId="ADAL" clId="{D364069C-8A6D-934A-A0DB-E9BCC58276C5}" dt="2021-08-11T02:33:45.370" v="376" actId="255"/>
        <pc:sldMkLst>
          <pc:docMk/>
          <pc:sldMk cId="176385481" sldId="258"/>
        </pc:sldMkLst>
        <pc:spChg chg="mod">
          <ac:chgData name="Jordyn Davis" userId="431da766-33b0-4973-9569-cf139327b572" providerId="ADAL" clId="{D364069C-8A6D-934A-A0DB-E9BCC58276C5}" dt="2021-08-11T02:33:34.397" v="373" actId="1076"/>
          <ac:spMkLst>
            <pc:docMk/>
            <pc:sldMk cId="176385481" sldId="258"/>
            <ac:spMk id="2" creationId="{B04F1F85-E2D4-2449-83C8-6567544520EC}"/>
          </ac:spMkLst>
        </pc:spChg>
        <pc:spChg chg="mod">
          <ac:chgData name="Jordyn Davis" userId="431da766-33b0-4973-9569-cf139327b572" providerId="ADAL" clId="{D364069C-8A6D-934A-A0DB-E9BCC58276C5}" dt="2021-08-11T02:33:45.370" v="376" actId="255"/>
          <ac:spMkLst>
            <pc:docMk/>
            <pc:sldMk cId="176385481" sldId="258"/>
            <ac:spMk id="3" creationId="{C7754F93-AF7D-1B43-9109-076220FA2E60}"/>
          </ac:spMkLst>
        </pc:spChg>
        <pc:spChg chg="add">
          <ac:chgData name="Jordyn Davis" userId="431da766-33b0-4973-9569-cf139327b572" providerId="ADAL" clId="{D364069C-8A6D-934A-A0DB-E9BCC58276C5}" dt="2021-08-10T20:14:35.379" v="363" actId="26606"/>
          <ac:spMkLst>
            <pc:docMk/>
            <pc:sldMk cId="176385481" sldId="258"/>
            <ac:spMk id="10" creationId="{95CB840F-8E41-4CA5-B79B-25CC80AD234A}"/>
          </ac:spMkLst>
        </pc:spChg>
        <pc:spChg chg="add">
          <ac:chgData name="Jordyn Davis" userId="431da766-33b0-4973-9569-cf139327b572" providerId="ADAL" clId="{D364069C-8A6D-934A-A0DB-E9BCC58276C5}" dt="2021-08-10T20:14:35.379" v="363" actId="26606"/>
          <ac:spMkLst>
            <pc:docMk/>
            <pc:sldMk cId="176385481" sldId="258"/>
            <ac:spMk id="12" creationId="{BEF75C5D-2BA1-43DF-A7EA-02C7DEC122DF}"/>
          </ac:spMkLst>
        </pc:spChg>
        <pc:picChg chg="add mod">
          <ac:chgData name="Jordyn Davis" userId="431da766-33b0-4973-9569-cf139327b572" providerId="ADAL" clId="{D364069C-8A6D-934A-A0DB-E9BCC58276C5}" dt="2021-08-10T20:14:35.379" v="363" actId="26606"/>
          <ac:picMkLst>
            <pc:docMk/>
            <pc:sldMk cId="176385481" sldId="258"/>
            <ac:picMk id="5" creationId="{F0F543CC-A572-FD4E-B042-D81507102ADE}"/>
          </ac:picMkLst>
        </pc:picChg>
      </pc:sldChg>
      <pc:sldChg chg="addSp modSp new mod setBg">
        <pc:chgData name="Jordyn Davis" userId="431da766-33b0-4973-9569-cf139327b572" providerId="ADAL" clId="{D364069C-8A6D-934A-A0DB-E9BCC58276C5}" dt="2021-08-11T18:05:18.356" v="1329" actId="26606"/>
        <pc:sldMkLst>
          <pc:docMk/>
          <pc:sldMk cId="2081835509" sldId="259"/>
        </pc:sldMkLst>
        <pc:spChg chg="mod">
          <ac:chgData name="Jordyn Davis" userId="431da766-33b0-4973-9569-cf139327b572" providerId="ADAL" clId="{D364069C-8A6D-934A-A0DB-E9BCC58276C5}" dt="2021-08-11T18:05:18.356" v="1329" actId="26606"/>
          <ac:spMkLst>
            <pc:docMk/>
            <pc:sldMk cId="2081835509" sldId="259"/>
            <ac:spMk id="2" creationId="{2EFA63E0-5671-8E4A-9E18-0460F38AC75C}"/>
          </ac:spMkLst>
        </pc:spChg>
        <pc:spChg chg="mod">
          <ac:chgData name="Jordyn Davis" userId="431da766-33b0-4973-9569-cf139327b572" providerId="ADAL" clId="{D364069C-8A6D-934A-A0DB-E9BCC58276C5}" dt="2021-08-11T18:05:18.356" v="1329" actId="26606"/>
          <ac:spMkLst>
            <pc:docMk/>
            <pc:sldMk cId="2081835509" sldId="259"/>
            <ac:spMk id="3" creationId="{DED4AC06-A83D-D445-A49C-647C2CE6752D}"/>
          </ac:spMkLst>
        </pc:spChg>
        <pc:spChg chg="add">
          <ac:chgData name="Jordyn Davis" userId="431da766-33b0-4973-9569-cf139327b572" providerId="ADAL" clId="{D364069C-8A6D-934A-A0DB-E9BCC58276C5}" dt="2021-08-11T18:05:18.356" v="1329" actId="26606"/>
          <ac:spMkLst>
            <pc:docMk/>
            <pc:sldMk cId="2081835509" sldId="259"/>
            <ac:spMk id="10" creationId="{8E482A67-6CD8-49D7-9F85-52ECF99152D0}"/>
          </ac:spMkLst>
        </pc:spChg>
        <pc:spChg chg="add">
          <ac:chgData name="Jordyn Davis" userId="431da766-33b0-4973-9569-cf139327b572" providerId="ADAL" clId="{D364069C-8A6D-934A-A0DB-E9BCC58276C5}" dt="2021-08-11T18:05:18.356" v="1329" actId="26606"/>
          <ac:spMkLst>
            <pc:docMk/>
            <pc:sldMk cId="2081835509" sldId="259"/>
            <ac:spMk id="12" creationId="{418F941B-B7E9-44F2-9A2C-5D35ACF9A678}"/>
          </ac:spMkLst>
        </pc:spChg>
        <pc:picChg chg="add mod">
          <ac:chgData name="Jordyn Davis" userId="431da766-33b0-4973-9569-cf139327b572" providerId="ADAL" clId="{D364069C-8A6D-934A-A0DB-E9BCC58276C5}" dt="2021-08-11T18:05:18.356" v="1329" actId="26606"/>
          <ac:picMkLst>
            <pc:docMk/>
            <pc:sldMk cId="2081835509" sldId="259"/>
            <ac:picMk id="5" creationId="{07ED2944-5116-BF4A-9D2D-C1EB2669BEA4}"/>
          </ac:picMkLst>
        </pc:picChg>
      </pc:sldChg>
      <pc:sldChg chg="addSp modSp new mod setBg">
        <pc:chgData name="Jordyn Davis" userId="431da766-33b0-4973-9569-cf139327b572" providerId="ADAL" clId="{D364069C-8A6D-934A-A0DB-E9BCC58276C5}" dt="2021-08-11T18:16:12.757" v="1357" actId="26606"/>
        <pc:sldMkLst>
          <pc:docMk/>
          <pc:sldMk cId="4013336278" sldId="260"/>
        </pc:sldMkLst>
        <pc:spChg chg="mod">
          <ac:chgData name="Jordyn Davis" userId="431da766-33b0-4973-9569-cf139327b572" providerId="ADAL" clId="{D364069C-8A6D-934A-A0DB-E9BCC58276C5}" dt="2021-08-11T18:16:12.757" v="1357" actId="26606"/>
          <ac:spMkLst>
            <pc:docMk/>
            <pc:sldMk cId="4013336278" sldId="260"/>
            <ac:spMk id="2" creationId="{B20594FB-E05A-EC48-B9F0-9049A2C32E64}"/>
          </ac:spMkLst>
        </pc:spChg>
        <pc:spChg chg="mod">
          <ac:chgData name="Jordyn Davis" userId="431da766-33b0-4973-9569-cf139327b572" providerId="ADAL" clId="{D364069C-8A6D-934A-A0DB-E9BCC58276C5}" dt="2021-08-11T18:16:12.757" v="1357" actId="26606"/>
          <ac:spMkLst>
            <pc:docMk/>
            <pc:sldMk cId="4013336278" sldId="260"/>
            <ac:spMk id="3" creationId="{09158B53-4694-4248-80C7-F9C4CB8F1670}"/>
          </ac:spMkLst>
        </pc:spChg>
        <pc:spChg chg="add">
          <ac:chgData name="Jordyn Davis" userId="431da766-33b0-4973-9569-cf139327b572" providerId="ADAL" clId="{D364069C-8A6D-934A-A0DB-E9BCC58276C5}" dt="2021-08-11T18:16:12.757" v="1357" actId="26606"/>
          <ac:spMkLst>
            <pc:docMk/>
            <pc:sldMk cId="4013336278" sldId="260"/>
            <ac:spMk id="10" creationId="{95CB840F-8E41-4CA5-B79B-25CC80AD234A}"/>
          </ac:spMkLst>
        </pc:spChg>
        <pc:spChg chg="add">
          <ac:chgData name="Jordyn Davis" userId="431da766-33b0-4973-9569-cf139327b572" providerId="ADAL" clId="{D364069C-8A6D-934A-A0DB-E9BCC58276C5}" dt="2021-08-11T18:16:12.757" v="1357" actId="26606"/>
          <ac:spMkLst>
            <pc:docMk/>
            <pc:sldMk cId="4013336278" sldId="260"/>
            <ac:spMk id="12" creationId="{BEF75C5D-2BA1-43DF-A7EA-02C7DEC122DF}"/>
          </ac:spMkLst>
        </pc:spChg>
        <pc:picChg chg="add mod">
          <ac:chgData name="Jordyn Davis" userId="431da766-33b0-4973-9569-cf139327b572" providerId="ADAL" clId="{D364069C-8A6D-934A-A0DB-E9BCC58276C5}" dt="2021-08-11T18:16:12.757" v="1357" actId="26606"/>
          <ac:picMkLst>
            <pc:docMk/>
            <pc:sldMk cId="4013336278" sldId="260"/>
            <ac:picMk id="5" creationId="{C8D85870-D332-404B-8737-0266E2DC7B5C}"/>
          </ac:picMkLst>
        </pc:picChg>
      </pc:sldChg>
      <pc:sldChg chg="addSp delSp modSp new mod setBg">
        <pc:chgData name="Jordyn Davis" userId="431da766-33b0-4973-9569-cf139327b572" providerId="ADAL" clId="{D364069C-8A6D-934A-A0DB-E9BCC58276C5}" dt="2021-08-11T18:15:44.685" v="1356" actId="26606"/>
        <pc:sldMkLst>
          <pc:docMk/>
          <pc:sldMk cId="3156860252" sldId="261"/>
        </pc:sldMkLst>
        <pc:spChg chg="mod">
          <ac:chgData name="Jordyn Davis" userId="431da766-33b0-4973-9569-cf139327b572" providerId="ADAL" clId="{D364069C-8A6D-934A-A0DB-E9BCC58276C5}" dt="2021-08-11T18:15:44.685" v="1356" actId="26606"/>
          <ac:spMkLst>
            <pc:docMk/>
            <pc:sldMk cId="3156860252" sldId="261"/>
            <ac:spMk id="2" creationId="{97C44739-BC85-B344-8EDF-3B24AAF0D6F5}"/>
          </ac:spMkLst>
        </pc:spChg>
        <pc:spChg chg="add del mod">
          <ac:chgData name="Jordyn Davis" userId="431da766-33b0-4973-9569-cf139327b572" providerId="ADAL" clId="{D364069C-8A6D-934A-A0DB-E9BCC58276C5}" dt="2021-08-11T18:15:44.685" v="1356" actId="26606"/>
          <ac:spMkLst>
            <pc:docMk/>
            <pc:sldMk cId="3156860252" sldId="261"/>
            <ac:spMk id="3" creationId="{F295AF46-2E47-2A4E-90AD-97678D5BD15B}"/>
          </ac:spMkLst>
        </pc:spChg>
        <pc:spChg chg="add">
          <ac:chgData name="Jordyn Davis" userId="431da766-33b0-4973-9569-cf139327b572" providerId="ADAL" clId="{D364069C-8A6D-934A-A0DB-E9BCC58276C5}" dt="2021-08-11T18:15:44.685" v="1356" actId="26606"/>
          <ac:spMkLst>
            <pc:docMk/>
            <pc:sldMk cId="3156860252" sldId="261"/>
            <ac:spMk id="13" creationId="{95CB840F-8E41-4CA5-B79B-25CC80AD234A}"/>
          </ac:spMkLst>
        </pc:spChg>
        <pc:spChg chg="add">
          <ac:chgData name="Jordyn Davis" userId="431da766-33b0-4973-9569-cf139327b572" providerId="ADAL" clId="{D364069C-8A6D-934A-A0DB-E9BCC58276C5}" dt="2021-08-11T18:15:44.685" v="1356" actId="26606"/>
          <ac:spMkLst>
            <pc:docMk/>
            <pc:sldMk cId="3156860252" sldId="261"/>
            <ac:spMk id="15" creationId="{BEF75C5D-2BA1-43DF-A7EA-02C7DEC122DF}"/>
          </ac:spMkLst>
        </pc:spChg>
        <pc:graphicFrameChg chg="add del">
          <ac:chgData name="Jordyn Davis" userId="431da766-33b0-4973-9569-cf139327b572" providerId="ADAL" clId="{D364069C-8A6D-934A-A0DB-E9BCC58276C5}" dt="2021-08-11T18:15:19.248" v="1352" actId="26606"/>
          <ac:graphicFrameMkLst>
            <pc:docMk/>
            <pc:sldMk cId="3156860252" sldId="261"/>
            <ac:graphicFrameMk id="5" creationId="{708185CD-6814-4542-9CB4-A436D7C6C301}"/>
          </ac:graphicFrameMkLst>
        </pc:graphicFrameChg>
        <pc:picChg chg="add del mod">
          <ac:chgData name="Jordyn Davis" userId="431da766-33b0-4973-9569-cf139327b572" providerId="ADAL" clId="{D364069C-8A6D-934A-A0DB-E9BCC58276C5}" dt="2021-08-11T18:15:18.560" v="1351" actId="931"/>
          <ac:picMkLst>
            <pc:docMk/>
            <pc:sldMk cId="3156860252" sldId="261"/>
            <ac:picMk id="6" creationId="{A6F25F03-43E0-184D-946D-4DDF797F3A07}"/>
          </ac:picMkLst>
        </pc:picChg>
        <pc:picChg chg="add mod">
          <ac:chgData name="Jordyn Davis" userId="431da766-33b0-4973-9569-cf139327b572" providerId="ADAL" clId="{D364069C-8A6D-934A-A0DB-E9BCC58276C5}" dt="2021-08-11T18:15:44.685" v="1356" actId="26606"/>
          <ac:picMkLst>
            <pc:docMk/>
            <pc:sldMk cId="3156860252" sldId="261"/>
            <ac:picMk id="8" creationId="{3D946041-0CE9-6842-8820-44EBD0D825B4}"/>
          </ac:picMkLst>
        </pc:picChg>
        <pc:picChg chg="add del">
          <ac:chgData name="Jordyn Davis" userId="431da766-33b0-4973-9569-cf139327b572" providerId="ADAL" clId="{D364069C-8A6D-934A-A0DB-E9BCC58276C5}" dt="2021-08-11T18:15:19.248" v="1352" actId="26606"/>
          <ac:picMkLst>
            <pc:docMk/>
            <pc:sldMk cId="3156860252" sldId="261"/>
            <ac:picMk id="9" creationId="{82AABC82-C2D1-4340-A6DF-6E73DF06FCAC}"/>
          </ac:picMkLst>
        </pc:picChg>
      </pc:sldChg>
      <pc:sldChg chg="addSp modSp new mod setBg">
        <pc:chgData name="Jordyn Davis" userId="431da766-33b0-4973-9569-cf139327b572" providerId="ADAL" clId="{D364069C-8A6D-934A-A0DB-E9BCC58276C5}" dt="2021-08-11T18:07:34.401" v="1336" actId="962"/>
        <pc:sldMkLst>
          <pc:docMk/>
          <pc:sldMk cId="3921610892" sldId="262"/>
        </pc:sldMkLst>
        <pc:spChg chg="mod">
          <ac:chgData name="Jordyn Davis" userId="431da766-33b0-4973-9569-cf139327b572" providerId="ADAL" clId="{D364069C-8A6D-934A-A0DB-E9BCC58276C5}" dt="2021-08-11T18:07:34.392" v="1334" actId="26606"/>
          <ac:spMkLst>
            <pc:docMk/>
            <pc:sldMk cId="3921610892" sldId="262"/>
            <ac:spMk id="2" creationId="{C4B65FD5-F248-8242-856E-BFE3F712E1B3}"/>
          </ac:spMkLst>
        </pc:spChg>
        <pc:spChg chg="mod">
          <ac:chgData name="Jordyn Davis" userId="431da766-33b0-4973-9569-cf139327b572" providerId="ADAL" clId="{D364069C-8A6D-934A-A0DB-E9BCC58276C5}" dt="2021-08-11T18:07:34.392" v="1334" actId="26606"/>
          <ac:spMkLst>
            <pc:docMk/>
            <pc:sldMk cId="3921610892" sldId="262"/>
            <ac:spMk id="3" creationId="{7A05DA8E-1730-C043-B6BE-9DF406C19FC3}"/>
          </ac:spMkLst>
        </pc:spChg>
        <pc:spChg chg="add">
          <ac:chgData name="Jordyn Davis" userId="431da766-33b0-4973-9569-cf139327b572" providerId="ADAL" clId="{D364069C-8A6D-934A-A0DB-E9BCC58276C5}" dt="2021-08-11T18:07:34.392" v="1334" actId="26606"/>
          <ac:spMkLst>
            <pc:docMk/>
            <pc:sldMk cId="3921610892" sldId="262"/>
            <ac:spMk id="10" creationId="{95CB840F-8E41-4CA5-B79B-25CC80AD234A}"/>
          </ac:spMkLst>
        </pc:spChg>
        <pc:spChg chg="add">
          <ac:chgData name="Jordyn Davis" userId="431da766-33b0-4973-9569-cf139327b572" providerId="ADAL" clId="{D364069C-8A6D-934A-A0DB-E9BCC58276C5}" dt="2021-08-11T18:07:34.392" v="1334" actId="26606"/>
          <ac:spMkLst>
            <pc:docMk/>
            <pc:sldMk cId="3921610892" sldId="262"/>
            <ac:spMk id="12" creationId="{BEF75C5D-2BA1-43DF-A7EA-02C7DEC122DF}"/>
          </ac:spMkLst>
        </pc:spChg>
        <pc:picChg chg="add mod">
          <ac:chgData name="Jordyn Davis" userId="431da766-33b0-4973-9569-cf139327b572" providerId="ADAL" clId="{D364069C-8A6D-934A-A0DB-E9BCC58276C5}" dt="2021-08-11T18:07:34.401" v="1336" actId="962"/>
          <ac:picMkLst>
            <pc:docMk/>
            <pc:sldMk cId="3921610892" sldId="262"/>
            <ac:picMk id="5" creationId="{93974B21-5CEF-7343-B36B-ACC6AFDF578A}"/>
          </ac:picMkLst>
        </pc:picChg>
      </pc:sldChg>
      <pc:sldChg chg="addSp modSp new mod setBg">
        <pc:chgData name="Jordyn Davis" userId="431da766-33b0-4973-9569-cf139327b572" providerId="ADAL" clId="{D364069C-8A6D-934A-A0DB-E9BCC58276C5}" dt="2021-08-11T18:08:26.097" v="1340" actId="26606"/>
        <pc:sldMkLst>
          <pc:docMk/>
          <pc:sldMk cId="2506451474" sldId="263"/>
        </pc:sldMkLst>
        <pc:spChg chg="mod">
          <ac:chgData name="Jordyn Davis" userId="431da766-33b0-4973-9569-cf139327b572" providerId="ADAL" clId="{D364069C-8A6D-934A-A0DB-E9BCC58276C5}" dt="2021-08-11T18:08:26.097" v="1340" actId="26606"/>
          <ac:spMkLst>
            <pc:docMk/>
            <pc:sldMk cId="2506451474" sldId="263"/>
            <ac:spMk id="2" creationId="{B4489A4E-EF56-5E43-A09B-A3447891C88A}"/>
          </ac:spMkLst>
        </pc:spChg>
        <pc:spChg chg="mod">
          <ac:chgData name="Jordyn Davis" userId="431da766-33b0-4973-9569-cf139327b572" providerId="ADAL" clId="{D364069C-8A6D-934A-A0DB-E9BCC58276C5}" dt="2021-08-11T18:08:26.097" v="1340" actId="26606"/>
          <ac:spMkLst>
            <pc:docMk/>
            <pc:sldMk cId="2506451474" sldId="263"/>
            <ac:spMk id="3" creationId="{5D2A9373-6C76-8640-BB33-F6B65E945F76}"/>
          </ac:spMkLst>
        </pc:spChg>
        <pc:spChg chg="add">
          <ac:chgData name="Jordyn Davis" userId="431da766-33b0-4973-9569-cf139327b572" providerId="ADAL" clId="{D364069C-8A6D-934A-A0DB-E9BCC58276C5}" dt="2021-08-11T18:08:26.097" v="1340" actId="26606"/>
          <ac:spMkLst>
            <pc:docMk/>
            <pc:sldMk cId="2506451474" sldId="263"/>
            <ac:spMk id="10" creationId="{95CB840F-8E41-4CA5-B79B-25CC80AD234A}"/>
          </ac:spMkLst>
        </pc:spChg>
        <pc:spChg chg="add">
          <ac:chgData name="Jordyn Davis" userId="431da766-33b0-4973-9569-cf139327b572" providerId="ADAL" clId="{D364069C-8A6D-934A-A0DB-E9BCC58276C5}" dt="2021-08-11T18:08:26.097" v="1340" actId="26606"/>
          <ac:spMkLst>
            <pc:docMk/>
            <pc:sldMk cId="2506451474" sldId="263"/>
            <ac:spMk id="12" creationId="{BEF75C5D-2BA1-43DF-A7EA-02C7DEC122DF}"/>
          </ac:spMkLst>
        </pc:spChg>
        <pc:picChg chg="add mod">
          <ac:chgData name="Jordyn Davis" userId="431da766-33b0-4973-9569-cf139327b572" providerId="ADAL" clId="{D364069C-8A6D-934A-A0DB-E9BCC58276C5}" dt="2021-08-11T18:08:26.097" v="1340" actId="26606"/>
          <ac:picMkLst>
            <pc:docMk/>
            <pc:sldMk cId="2506451474" sldId="263"/>
            <ac:picMk id="5" creationId="{5F16999C-5DF7-0D41-BDE7-0AF7A91A091B}"/>
          </ac:picMkLst>
        </pc:picChg>
      </pc:sldChg>
      <pc:sldChg chg="addSp modSp new mod setBg">
        <pc:chgData name="Jordyn Davis" userId="431da766-33b0-4973-9569-cf139327b572" providerId="ADAL" clId="{D364069C-8A6D-934A-A0DB-E9BCC58276C5}" dt="2021-08-11T18:11:44.655" v="1348" actId="26606"/>
        <pc:sldMkLst>
          <pc:docMk/>
          <pc:sldMk cId="1310585604" sldId="264"/>
        </pc:sldMkLst>
        <pc:spChg chg="mod">
          <ac:chgData name="Jordyn Davis" userId="431da766-33b0-4973-9569-cf139327b572" providerId="ADAL" clId="{D364069C-8A6D-934A-A0DB-E9BCC58276C5}" dt="2021-08-11T18:11:44.655" v="1348" actId="26606"/>
          <ac:spMkLst>
            <pc:docMk/>
            <pc:sldMk cId="1310585604" sldId="264"/>
            <ac:spMk id="2" creationId="{BF9EA6B0-4908-D549-A671-B3D50AF6935A}"/>
          </ac:spMkLst>
        </pc:spChg>
        <pc:spChg chg="mod">
          <ac:chgData name="Jordyn Davis" userId="431da766-33b0-4973-9569-cf139327b572" providerId="ADAL" clId="{D364069C-8A6D-934A-A0DB-E9BCC58276C5}" dt="2021-08-11T18:11:44.655" v="1348" actId="26606"/>
          <ac:spMkLst>
            <pc:docMk/>
            <pc:sldMk cId="1310585604" sldId="264"/>
            <ac:spMk id="3" creationId="{93147BBE-E2D0-BB4B-9082-13D4314E2184}"/>
          </ac:spMkLst>
        </pc:spChg>
        <pc:spChg chg="add">
          <ac:chgData name="Jordyn Davis" userId="431da766-33b0-4973-9569-cf139327b572" providerId="ADAL" clId="{D364069C-8A6D-934A-A0DB-E9BCC58276C5}" dt="2021-08-11T18:11:44.655" v="1348" actId="26606"/>
          <ac:spMkLst>
            <pc:docMk/>
            <pc:sldMk cId="1310585604" sldId="264"/>
            <ac:spMk id="10" creationId="{95CB840F-8E41-4CA5-B79B-25CC80AD234A}"/>
          </ac:spMkLst>
        </pc:spChg>
        <pc:spChg chg="add">
          <ac:chgData name="Jordyn Davis" userId="431da766-33b0-4973-9569-cf139327b572" providerId="ADAL" clId="{D364069C-8A6D-934A-A0DB-E9BCC58276C5}" dt="2021-08-11T18:11:44.655" v="1348" actId="26606"/>
          <ac:spMkLst>
            <pc:docMk/>
            <pc:sldMk cId="1310585604" sldId="264"/>
            <ac:spMk id="12" creationId="{BEF75C5D-2BA1-43DF-A7EA-02C7DEC122DF}"/>
          </ac:spMkLst>
        </pc:spChg>
        <pc:picChg chg="add mod">
          <ac:chgData name="Jordyn Davis" userId="431da766-33b0-4973-9569-cf139327b572" providerId="ADAL" clId="{D364069C-8A6D-934A-A0DB-E9BCC58276C5}" dt="2021-08-11T18:11:44.655" v="1348" actId="26606"/>
          <ac:picMkLst>
            <pc:docMk/>
            <pc:sldMk cId="1310585604" sldId="264"/>
            <ac:picMk id="5" creationId="{DBC61EA4-6CF7-B94E-AF18-7220009E8484}"/>
          </ac:picMkLst>
        </pc:picChg>
      </pc:sldChg>
      <pc:sldChg chg="addSp modSp new mod setBg">
        <pc:chgData name="Jordyn Davis" userId="431da766-33b0-4973-9569-cf139327b572" providerId="ADAL" clId="{D364069C-8A6D-934A-A0DB-E9BCC58276C5}" dt="2021-08-11T18:09:07.523" v="1344" actId="26606"/>
        <pc:sldMkLst>
          <pc:docMk/>
          <pc:sldMk cId="334059020" sldId="265"/>
        </pc:sldMkLst>
        <pc:spChg chg="mod">
          <ac:chgData name="Jordyn Davis" userId="431da766-33b0-4973-9569-cf139327b572" providerId="ADAL" clId="{D364069C-8A6D-934A-A0DB-E9BCC58276C5}" dt="2021-08-11T18:09:07.523" v="1344" actId="26606"/>
          <ac:spMkLst>
            <pc:docMk/>
            <pc:sldMk cId="334059020" sldId="265"/>
            <ac:spMk id="2" creationId="{3A347AE9-5A72-4A43-9AAE-3746CB0610A2}"/>
          </ac:spMkLst>
        </pc:spChg>
        <pc:spChg chg="mod">
          <ac:chgData name="Jordyn Davis" userId="431da766-33b0-4973-9569-cf139327b572" providerId="ADAL" clId="{D364069C-8A6D-934A-A0DB-E9BCC58276C5}" dt="2021-08-11T18:09:07.523" v="1344" actId="26606"/>
          <ac:spMkLst>
            <pc:docMk/>
            <pc:sldMk cId="334059020" sldId="265"/>
            <ac:spMk id="3" creationId="{D68FF38F-7F77-0C43-9975-D57BF727A5A0}"/>
          </ac:spMkLst>
        </pc:spChg>
        <pc:spChg chg="add">
          <ac:chgData name="Jordyn Davis" userId="431da766-33b0-4973-9569-cf139327b572" providerId="ADAL" clId="{D364069C-8A6D-934A-A0DB-E9BCC58276C5}" dt="2021-08-11T18:09:07.523" v="1344" actId="26606"/>
          <ac:spMkLst>
            <pc:docMk/>
            <pc:sldMk cId="334059020" sldId="265"/>
            <ac:spMk id="10" creationId="{95CB840F-8E41-4CA5-B79B-25CC80AD234A}"/>
          </ac:spMkLst>
        </pc:spChg>
        <pc:spChg chg="add">
          <ac:chgData name="Jordyn Davis" userId="431da766-33b0-4973-9569-cf139327b572" providerId="ADAL" clId="{D364069C-8A6D-934A-A0DB-E9BCC58276C5}" dt="2021-08-11T18:09:07.523" v="1344" actId="26606"/>
          <ac:spMkLst>
            <pc:docMk/>
            <pc:sldMk cId="334059020" sldId="265"/>
            <ac:spMk id="12" creationId="{BEF75C5D-2BA1-43DF-A7EA-02C7DEC122DF}"/>
          </ac:spMkLst>
        </pc:spChg>
        <pc:picChg chg="add mod">
          <ac:chgData name="Jordyn Davis" userId="431da766-33b0-4973-9569-cf139327b572" providerId="ADAL" clId="{D364069C-8A6D-934A-A0DB-E9BCC58276C5}" dt="2021-08-11T18:09:07.523" v="1344" actId="26606"/>
          <ac:picMkLst>
            <pc:docMk/>
            <pc:sldMk cId="334059020" sldId="265"/>
            <ac:picMk id="5" creationId="{69E9EB8A-BCB4-EA41-93D1-C23E4E46FD88}"/>
          </ac:picMkLst>
        </pc:picChg>
      </pc:sldChg>
      <pc:sldMasterChg chg="del delSldLayout">
        <pc:chgData name="Jordyn Davis" userId="431da766-33b0-4973-9569-cf139327b572" providerId="ADAL" clId="{D364069C-8A6D-934A-A0DB-E9BCC58276C5}" dt="2021-08-10T20:07:45.314" v="3" actId="26606"/>
        <pc:sldMasterMkLst>
          <pc:docMk/>
          <pc:sldMasterMk cId="0" sldId="2147483648"/>
        </pc:sldMasterMkLst>
        <pc:sldLayoutChg chg="del">
          <pc:chgData name="Jordyn Davis" userId="431da766-33b0-4973-9569-cf139327b572" providerId="ADAL" clId="{D364069C-8A6D-934A-A0DB-E9BCC58276C5}" dt="2021-08-10T20:07:45.314" v="3" actId="26606"/>
          <pc:sldLayoutMkLst>
            <pc:docMk/>
            <pc:sldMasterMk cId="0" sldId="2147483648"/>
            <pc:sldLayoutMk cId="0" sldId="2147483649"/>
          </pc:sldLayoutMkLst>
        </pc:sldLayoutChg>
        <pc:sldLayoutChg chg="del">
          <pc:chgData name="Jordyn Davis" userId="431da766-33b0-4973-9569-cf139327b572" providerId="ADAL" clId="{D364069C-8A6D-934A-A0DB-E9BCC58276C5}" dt="2021-08-10T20:07:45.314" v="3" actId="26606"/>
          <pc:sldLayoutMkLst>
            <pc:docMk/>
            <pc:sldMasterMk cId="0" sldId="2147483648"/>
            <pc:sldLayoutMk cId="0" sldId="2147483650"/>
          </pc:sldLayoutMkLst>
        </pc:sldLayoutChg>
        <pc:sldLayoutChg chg="del">
          <pc:chgData name="Jordyn Davis" userId="431da766-33b0-4973-9569-cf139327b572" providerId="ADAL" clId="{D364069C-8A6D-934A-A0DB-E9BCC58276C5}" dt="2021-08-10T20:07:45.314" v="3" actId="26606"/>
          <pc:sldLayoutMkLst>
            <pc:docMk/>
            <pc:sldMasterMk cId="0" sldId="2147483648"/>
            <pc:sldLayoutMk cId="0" sldId="2147483652"/>
          </pc:sldLayoutMkLst>
        </pc:sldLayoutChg>
        <pc:sldLayoutChg chg="del">
          <pc:chgData name="Jordyn Davis" userId="431da766-33b0-4973-9569-cf139327b572" providerId="ADAL" clId="{D364069C-8A6D-934A-A0DB-E9BCC58276C5}" dt="2021-08-10T20:07:45.314" v="3" actId="26606"/>
          <pc:sldLayoutMkLst>
            <pc:docMk/>
            <pc:sldMasterMk cId="0" sldId="2147483648"/>
            <pc:sldLayoutMk cId="0" sldId="2147483653"/>
          </pc:sldLayoutMkLst>
        </pc:sldLayoutChg>
        <pc:sldLayoutChg chg="del">
          <pc:chgData name="Jordyn Davis" userId="431da766-33b0-4973-9569-cf139327b572" providerId="ADAL" clId="{D364069C-8A6D-934A-A0DB-E9BCC58276C5}" dt="2021-08-10T20:07:45.314" v="3" actId="26606"/>
          <pc:sldLayoutMkLst>
            <pc:docMk/>
            <pc:sldMasterMk cId="0" sldId="2147483648"/>
            <pc:sldLayoutMk cId="0" sldId="2147483654"/>
          </pc:sldLayoutMkLst>
        </pc:sldLayoutChg>
        <pc:sldLayoutChg chg="del">
          <pc:chgData name="Jordyn Davis" userId="431da766-33b0-4973-9569-cf139327b572" providerId="ADAL" clId="{D364069C-8A6D-934A-A0DB-E9BCC58276C5}" dt="2021-08-10T20:07:45.314" v="3" actId="26606"/>
          <pc:sldLayoutMkLst>
            <pc:docMk/>
            <pc:sldMasterMk cId="0" sldId="2147483648"/>
            <pc:sldLayoutMk cId="0" sldId="2147483655"/>
          </pc:sldLayoutMkLst>
        </pc:sldLayoutChg>
        <pc:sldLayoutChg chg="del">
          <pc:chgData name="Jordyn Davis" userId="431da766-33b0-4973-9569-cf139327b572" providerId="ADAL" clId="{D364069C-8A6D-934A-A0DB-E9BCC58276C5}" dt="2021-08-10T20:07:45.314" v="3" actId="26606"/>
          <pc:sldLayoutMkLst>
            <pc:docMk/>
            <pc:sldMasterMk cId="0" sldId="2147483648"/>
            <pc:sldLayoutMk cId="0" sldId="2147483656"/>
          </pc:sldLayoutMkLst>
        </pc:sldLayoutChg>
        <pc:sldLayoutChg chg="del">
          <pc:chgData name="Jordyn Davis" userId="431da766-33b0-4973-9569-cf139327b572" providerId="ADAL" clId="{D364069C-8A6D-934A-A0DB-E9BCC58276C5}" dt="2021-08-10T20:07:45.314" v="3" actId="26606"/>
          <pc:sldLayoutMkLst>
            <pc:docMk/>
            <pc:sldMasterMk cId="0" sldId="2147483648"/>
            <pc:sldLayoutMk cId="0" sldId="2147483658"/>
          </pc:sldLayoutMkLst>
        </pc:sldLayoutChg>
        <pc:sldLayoutChg chg="del">
          <pc:chgData name="Jordyn Davis" userId="431da766-33b0-4973-9569-cf139327b572" providerId="ADAL" clId="{D364069C-8A6D-934A-A0DB-E9BCC58276C5}" dt="2021-08-10T20:07:45.314" v="3" actId="26606"/>
          <pc:sldLayoutMkLst>
            <pc:docMk/>
            <pc:sldMasterMk cId="0" sldId="2147483648"/>
            <pc:sldLayoutMk cId="0" sldId="2147483659"/>
          </pc:sldLayoutMkLst>
        </pc:sldLayoutChg>
        <pc:sldLayoutChg chg="del">
          <pc:chgData name="Jordyn Davis" userId="431da766-33b0-4973-9569-cf139327b572" providerId="ADAL" clId="{D364069C-8A6D-934A-A0DB-E9BCC58276C5}" dt="2021-08-10T20:07:45.314" v="3" actId="26606"/>
          <pc:sldLayoutMkLst>
            <pc:docMk/>
            <pc:sldMasterMk cId="0" sldId="2147483648"/>
            <pc:sldLayoutMk cId="0" sldId="2147483661"/>
          </pc:sldLayoutMkLst>
        </pc:sldLayoutChg>
        <pc:sldLayoutChg chg="del">
          <pc:chgData name="Jordyn Davis" userId="431da766-33b0-4973-9569-cf139327b572" providerId="ADAL" clId="{D364069C-8A6D-934A-A0DB-E9BCC58276C5}" dt="2021-08-10T20:07:45.314" v="3" actId="26606"/>
          <pc:sldLayoutMkLst>
            <pc:docMk/>
            <pc:sldMasterMk cId="0" sldId="2147483648"/>
            <pc:sldLayoutMk cId="0" sldId="2147483662"/>
          </pc:sldLayoutMkLst>
        </pc:sldLayoutChg>
        <pc:sldLayoutChg chg="del">
          <pc:chgData name="Jordyn Davis" userId="431da766-33b0-4973-9569-cf139327b572" providerId="ADAL" clId="{D364069C-8A6D-934A-A0DB-E9BCC58276C5}" dt="2021-08-10T20:07:45.314" v="3" actId="26606"/>
          <pc:sldLayoutMkLst>
            <pc:docMk/>
            <pc:sldMasterMk cId="0" sldId="2147483648"/>
            <pc:sldLayoutMk cId="0" sldId="2147483667"/>
          </pc:sldLayoutMkLst>
        </pc:sldLayoutChg>
        <pc:sldLayoutChg chg="del">
          <pc:chgData name="Jordyn Davis" userId="431da766-33b0-4973-9569-cf139327b572" providerId="ADAL" clId="{D364069C-8A6D-934A-A0DB-E9BCC58276C5}" dt="2021-08-10T20:07:45.314" v="3" actId="26606"/>
          <pc:sldLayoutMkLst>
            <pc:docMk/>
            <pc:sldMasterMk cId="0" sldId="2147483648"/>
            <pc:sldLayoutMk cId="0" sldId="2147483668"/>
          </pc:sldLayoutMkLst>
        </pc:sldLayoutChg>
        <pc:sldLayoutChg chg="del">
          <pc:chgData name="Jordyn Davis" userId="431da766-33b0-4973-9569-cf139327b572" providerId="ADAL" clId="{D364069C-8A6D-934A-A0DB-E9BCC58276C5}" dt="2021-08-10T20:07:45.314" v="3" actId="26606"/>
          <pc:sldLayoutMkLst>
            <pc:docMk/>
            <pc:sldMasterMk cId="0" sldId="2147483648"/>
            <pc:sldLayoutMk cId="0" sldId="2147483669"/>
          </pc:sldLayoutMkLst>
        </pc:sldLayoutChg>
        <pc:sldLayoutChg chg="del">
          <pc:chgData name="Jordyn Davis" userId="431da766-33b0-4973-9569-cf139327b572" providerId="ADAL" clId="{D364069C-8A6D-934A-A0DB-E9BCC58276C5}" dt="2021-08-10T20:07:45.314" v="3" actId="26606"/>
          <pc:sldLayoutMkLst>
            <pc:docMk/>
            <pc:sldMasterMk cId="0" sldId="2147483648"/>
            <pc:sldLayoutMk cId="0" sldId="2147483670"/>
          </pc:sldLayoutMkLst>
        </pc:sldLayoutChg>
        <pc:sldLayoutChg chg="del">
          <pc:chgData name="Jordyn Davis" userId="431da766-33b0-4973-9569-cf139327b572" providerId="ADAL" clId="{D364069C-8A6D-934A-A0DB-E9BCC58276C5}" dt="2021-08-10T20:07:45.314" v="3" actId="26606"/>
          <pc:sldLayoutMkLst>
            <pc:docMk/>
            <pc:sldMasterMk cId="0" sldId="2147483648"/>
            <pc:sldLayoutMk cId="0" sldId="2147483672"/>
          </pc:sldLayoutMkLst>
        </pc:sldLayoutChg>
        <pc:sldLayoutChg chg="del">
          <pc:chgData name="Jordyn Davis" userId="431da766-33b0-4973-9569-cf139327b572" providerId="ADAL" clId="{D364069C-8A6D-934A-A0DB-E9BCC58276C5}" dt="2021-08-10T20:07:45.314" v="3" actId="26606"/>
          <pc:sldLayoutMkLst>
            <pc:docMk/>
            <pc:sldMasterMk cId="0" sldId="2147483648"/>
            <pc:sldLayoutMk cId="0" sldId="2147483673"/>
          </pc:sldLayoutMkLst>
        </pc:sldLayoutChg>
      </pc:sldMasterChg>
      <pc:sldMasterChg chg="add addSldLayout">
        <pc:chgData name="Jordyn Davis" userId="431da766-33b0-4973-9569-cf139327b572" providerId="ADAL" clId="{D364069C-8A6D-934A-A0DB-E9BCC58276C5}" dt="2021-08-10T20:07:45.314" v="3" actId="26606"/>
        <pc:sldMasterMkLst>
          <pc:docMk/>
          <pc:sldMasterMk cId="3292763159" sldId="2147483718"/>
        </pc:sldMasterMkLst>
        <pc:sldLayoutChg chg="add">
          <pc:chgData name="Jordyn Davis" userId="431da766-33b0-4973-9569-cf139327b572" providerId="ADAL" clId="{D364069C-8A6D-934A-A0DB-E9BCC58276C5}" dt="2021-08-10T20:07:45.314" v="3" actId="26606"/>
          <pc:sldLayoutMkLst>
            <pc:docMk/>
            <pc:sldMasterMk cId="3292763159" sldId="2147483718"/>
            <pc:sldLayoutMk cId="2018314403" sldId="2147483701"/>
          </pc:sldLayoutMkLst>
        </pc:sldLayoutChg>
        <pc:sldLayoutChg chg="add">
          <pc:chgData name="Jordyn Davis" userId="431da766-33b0-4973-9569-cf139327b572" providerId="ADAL" clId="{D364069C-8A6D-934A-A0DB-E9BCC58276C5}" dt="2021-08-10T20:07:45.314" v="3" actId="26606"/>
          <pc:sldLayoutMkLst>
            <pc:docMk/>
            <pc:sldMasterMk cId="3292763159" sldId="2147483718"/>
            <pc:sldLayoutMk cId="665672947" sldId="2147483702"/>
          </pc:sldLayoutMkLst>
        </pc:sldLayoutChg>
        <pc:sldLayoutChg chg="add">
          <pc:chgData name="Jordyn Davis" userId="431da766-33b0-4973-9569-cf139327b572" providerId="ADAL" clId="{D364069C-8A6D-934A-A0DB-E9BCC58276C5}" dt="2021-08-10T20:07:45.314" v="3" actId="26606"/>
          <pc:sldLayoutMkLst>
            <pc:docMk/>
            <pc:sldMasterMk cId="3292763159" sldId="2147483718"/>
            <pc:sldLayoutMk cId="3098597969" sldId="2147483703"/>
          </pc:sldLayoutMkLst>
        </pc:sldLayoutChg>
        <pc:sldLayoutChg chg="add">
          <pc:chgData name="Jordyn Davis" userId="431da766-33b0-4973-9569-cf139327b572" providerId="ADAL" clId="{D364069C-8A6D-934A-A0DB-E9BCC58276C5}" dt="2021-08-10T20:07:45.314" v="3" actId="26606"/>
          <pc:sldLayoutMkLst>
            <pc:docMk/>
            <pc:sldMasterMk cId="3292763159" sldId="2147483718"/>
            <pc:sldLayoutMk cId="3749344568" sldId="2147483704"/>
          </pc:sldLayoutMkLst>
        </pc:sldLayoutChg>
        <pc:sldLayoutChg chg="add">
          <pc:chgData name="Jordyn Davis" userId="431da766-33b0-4973-9569-cf139327b572" providerId="ADAL" clId="{D364069C-8A6D-934A-A0DB-E9BCC58276C5}" dt="2021-08-10T20:07:45.314" v="3" actId="26606"/>
          <pc:sldLayoutMkLst>
            <pc:docMk/>
            <pc:sldMasterMk cId="3292763159" sldId="2147483718"/>
            <pc:sldLayoutMk cId="998671743" sldId="2147483705"/>
          </pc:sldLayoutMkLst>
        </pc:sldLayoutChg>
        <pc:sldLayoutChg chg="add">
          <pc:chgData name="Jordyn Davis" userId="431da766-33b0-4973-9569-cf139327b572" providerId="ADAL" clId="{D364069C-8A6D-934A-A0DB-E9BCC58276C5}" dt="2021-08-10T20:07:45.314" v="3" actId="26606"/>
          <pc:sldLayoutMkLst>
            <pc:docMk/>
            <pc:sldMasterMk cId="3292763159" sldId="2147483718"/>
            <pc:sldLayoutMk cId="1485562774" sldId="2147483706"/>
          </pc:sldLayoutMkLst>
        </pc:sldLayoutChg>
        <pc:sldLayoutChg chg="add">
          <pc:chgData name="Jordyn Davis" userId="431da766-33b0-4973-9569-cf139327b572" providerId="ADAL" clId="{D364069C-8A6D-934A-A0DB-E9BCC58276C5}" dt="2021-08-10T20:07:45.314" v="3" actId="26606"/>
          <pc:sldLayoutMkLst>
            <pc:docMk/>
            <pc:sldMasterMk cId="3292763159" sldId="2147483718"/>
            <pc:sldLayoutMk cId="661442425" sldId="2147483707"/>
          </pc:sldLayoutMkLst>
        </pc:sldLayoutChg>
        <pc:sldLayoutChg chg="add">
          <pc:chgData name="Jordyn Davis" userId="431da766-33b0-4973-9569-cf139327b572" providerId="ADAL" clId="{D364069C-8A6D-934A-A0DB-E9BCC58276C5}" dt="2021-08-10T20:07:45.314" v="3" actId="26606"/>
          <pc:sldLayoutMkLst>
            <pc:docMk/>
            <pc:sldMasterMk cId="3292763159" sldId="2147483718"/>
            <pc:sldLayoutMk cId="1728553432" sldId="2147483708"/>
          </pc:sldLayoutMkLst>
        </pc:sldLayoutChg>
        <pc:sldLayoutChg chg="add">
          <pc:chgData name="Jordyn Davis" userId="431da766-33b0-4973-9569-cf139327b572" providerId="ADAL" clId="{D364069C-8A6D-934A-A0DB-E9BCC58276C5}" dt="2021-08-10T20:07:45.314" v="3" actId="26606"/>
          <pc:sldLayoutMkLst>
            <pc:docMk/>
            <pc:sldMasterMk cId="3292763159" sldId="2147483718"/>
            <pc:sldLayoutMk cId="2693272553" sldId="2147483709"/>
          </pc:sldLayoutMkLst>
        </pc:sldLayoutChg>
        <pc:sldLayoutChg chg="add">
          <pc:chgData name="Jordyn Davis" userId="431da766-33b0-4973-9569-cf139327b572" providerId="ADAL" clId="{D364069C-8A6D-934A-A0DB-E9BCC58276C5}" dt="2021-08-10T20:07:45.314" v="3" actId="26606"/>
          <pc:sldLayoutMkLst>
            <pc:docMk/>
            <pc:sldMasterMk cId="3292763159" sldId="2147483718"/>
            <pc:sldLayoutMk cId="808405165" sldId="2147483710"/>
          </pc:sldLayoutMkLst>
        </pc:sldLayoutChg>
        <pc:sldLayoutChg chg="add">
          <pc:chgData name="Jordyn Davis" userId="431da766-33b0-4973-9569-cf139327b572" providerId="ADAL" clId="{D364069C-8A6D-934A-A0DB-E9BCC58276C5}" dt="2021-08-10T20:07:45.314" v="3" actId="26606"/>
          <pc:sldLayoutMkLst>
            <pc:docMk/>
            <pc:sldMasterMk cId="3292763159" sldId="2147483718"/>
            <pc:sldLayoutMk cId="619553206" sldId="2147483711"/>
          </pc:sldLayoutMkLst>
        </pc:sldLayoutChg>
        <pc:sldLayoutChg chg="add">
          <pc:chgData name="Jordyn Davis" userId="431da766-33b0-4973-9569-cf139327b572" providerId="ADAL" clId="{D364069C-8A6D-934A-A0DB-E9BCC58276C5}" dt="2021-08-10T20:07:45.314" v="3" actId="26606"/>
          <pc:sldLayoutMkLst>
            <pc:docMk/>
            <pc:sldMasterMk cId="3292763159" sldId="2147483718"/>
            <pc:sldLayoutMk cId="358413952" sldId="2147483712"/>
          </pc:sldLayoutMkLst>
        </pc:sldLayoutChg>
        <pc:sldLayoutChg chg="add">
          <pc:chgData name="Jordyn Davis" userId="431da766-33b0-4973-9569-cf139327b572" providerId="ADAL" clId="{D364069C-8A6D-934A-A0DB-E9BCC58276C5}" dt="2021-08-10T20:07:45.314" v="3" actId="26606"/>
          <pc:sldLayoutMkLst>
            <pc:docMk/>
            <pc:sldMasterMk cId="3292763159" sldId="2147483718"/>
            <pc:sldLayoutMk cId="1185496726" sldId="2147483713"/>
          </pc:sldLayoutMkLst>
        </pc:sldLayoutChg>
        <pc:sldLayoutChg chg="add">
          <pc:chgData name="Jordyn Davis" userId="431da766-33b0-4973-9569-cf139327b572" providerId="ADAL" clId="{D364069C-8A6D-934A-A0DB-E9BCC58276C5}" dt="2021-08-10T20:07:45.314" v="3" actId="26606"/>
          <pc:sldLayoutMkLst>
            <pc:docMk/>
            <pc:sldMasterMk cId="3292763159" sldId="2147483718"/>
            <pc:sldLayoutMk cId="2177126301" sldId="2147483714"/>
          </pc:sldLayoutMkLst>
        </pc:sldLayoutChg>
        <pc:sldLayoutChg chg="add">
          <pc:chgData name="Jordyn Davis" userId="431da766-33b0-4973-9569-cf139327b572" providerId="ADAL" clId="{D364069C-8A6D-934A-A0DB-E9BCC58276C5}" dt="2021-08-10T20:07:45.314" v="3" actId="26606"/>
          <pc:sldLayoutMkLst>
            <pc:docMk/>
            <pc:sldMasterMk cId="3292763159" sldId="2147483718"/>
            <pc:sldLayoutMk cId="2600000102" sldId="2147483715"/>
          </pc:sldLayoutMkLst>
        </pc:sldLayoutChg>
        <pc:sldLayoutChg chg="add">
          <pc:chgData name="Jordyn Davis" userId="431da766-33b0-4973-9569-cf139327b572" providerId="ADAL" clId="{D364069C-8A6D-934A-A0DB-E9BCC58276C5}" dt="2021-08-10T20:07:45.314" v="3" actId="26606"/>
          <pc:sldLayoutMkLst>
            <pc:docMk/>
            <pc:sldMasterMk cId="3292763159" sldId="2147483718"/>
            <pc:sldLayoutMk cId="752685988" sldId="2147483716"/>
          </pc:sldLayoutMkLst>
        </pc:sldLayoutChg>
        <pc:sldLayoutChg chg="add">
          <pc:chgData name="Jordyn Davis" userId="431da766-33b0-4973-9569-cf139327b572" providerId="ADAL" clId="{D364069C-8A6D-934A-A0DB-E9BCC58276C5}" dt="2021-08-10T20:07:45.314" v="3" actId="26606"/>
          <pc:sldLayoutMkLst>
            <pc:docMk/>
            <pc:sldMasterMk cId="3292763159" sldId="2147483718"/>
            <pc:sldLayoutMk cId="551366662" sldId="2147483717"/>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8/11/21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752685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8/11/21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28553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8/11/21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93272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8/11/21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08405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8/11/21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195532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8/11/21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8413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8/11/21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854967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8/11/21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771263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8/11/21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00000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8/11/21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51366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8/11/21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018314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8/11/21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65672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9343D99-809A-49C0-96E5-4250D0B498EE}" type="datetime1">
              <a:rPr lang="en-US" smtClean="0"/>
              <a:t>8/11/21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98597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8/11/21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49344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8/11/21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98671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8/11/21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485562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8/11/21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61442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8/11/21</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292763159"/>
      </p:ext>
    </p:extLst>
  </p:cSld>
  <p:clrMap bg1="dk1" tx1="lt1" bg2="dk2" tx2="lt2" accent1="accent1" accent2="accent2" accent3="accent3" accent4="accent4" accent5="accent5" accent6="accent6" hlink="hlink" folHlink="folHlink"/>
  <p:sldLayoutIdLst>
    <p:sldLayoutId id="2147483716" r:id="rId1"/>
    <p:sldLayoutId id="2147483717"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Lst>
  <p:hf sldNum="0" hdr="0" ftr="0" dt="0"/>
  <p:txStyles>
    <p:titleStyle>
      <a:lvl1pPr algn="ctr" defTabSz="457200" rtl="0" eaLnBrk="1" latinLnBrk="0" hangingPunct="1">
        <a:lnSpc>
          <a:spcPct val="90000"/>
        </a:lnSpc>
        <a:spcBef>
          <a:spcPct val="0"/>
        </a:spcBef>
        <a:buNone/>
        <a:defRPr sz="4800" i="1"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lnSpc>
          <a:spcPct val="110000"/>
        </a:lnSpc>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lnSpc>
          <a:spcPct val="110000"/>
        </a:lnSpc>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lnSpc>
          <a:spcPct val="110000"/>
        </a:lnSpc>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lnSpc>
          <a:spcPct val="110000"/>
        </a:lnSpc>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3" descr="Background pattern&#10;&#10;Description automatically generated">
            <a:extLst>
              <a:ext uri="{FF2B5EF4-FFF2-40B4-BE49-F238E27FC236}">
                <a16:creationId xmlns:a16="http://schemas.microsoft.com/office/drawing/2014/main" id="{0308B9EE-4268-4F9C-B796-571EC5BD573F}"/>
              </a:ext>
            </a:extLst>
          </p:cNvPr>
          <p:cNvPicPr>
            <a:picLocks noChangeAspect="1"/>
          </p:cNvPicPr>
          <p:nvPr/>
        </p:nvPicPr>
        <p:blipFill rotWithShape="1">
          <a:blip r:embed="rId3"/>
          <a:srcRect l="2292" r="8820"/>
          <a:stretch/>
        </p:blipFill>
        <p:spPr>
          <a:xfrm>
            <a:off x="-1" y="10"/>
            <a:ext cx="12192001" cy="6857990"/>
          </a:xfrm>
          <a:prstGeom prst="rect">
            <a:avLst/>
          </a:prstGeom>
        </p:spPr>
      </p:pic>
      <p:sp useBgFill="1">
        <p:nvSpPr>
          <p:cNvPr id="9" name="Freeform 5">
            <a:extLst>
              <a:ext uri="{FF2B5EF4-FFF2-40B4-BE49-F238E27FC236}">
                <a16:creationId xmlns:a16="http://schemas.microsoft.com/office/drawing/2014/main" id="{FE469E50-3893-4ED6-92BA-2985C32B0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7131809" y="1385982"/>
            <a:ext cx="4031414"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32C5437-FEA3-864C-BAA0-63C9072F54F0}"/>
              </a:ext>
            </a:extLst>
          </p:cNvPr>
          <p:cNvSpPr>
            <a:spLocks noGrp="1"/>
          </p:cNvSpPr>
          <p:nvPr>
            <p:ph type="ctrTitle"/>
          </p:nvPr>
        </p:nvSpPr>
        <p:spPr>
          <a:xfrm>
            <a:off x="7389962" y="1673524"/>
            <a:ext cx="3485073" cy="2420504"/>
          </a:xfrm>
        </p:spPr>
        <p:txBody>
          <a:bodyPr>
            <a:normAutofit/>
          </a:bodyPr>
          <a:lstStyle/>
          <a:p>
            <a:pPr algn="l"/>
            <a:r>
              <a:rPr lang="en-US" sz="4000" dirty="0"/>
              <a:t>IB History of the Americas </a:t>
            </a:r>
          </a:p>
        </p:txBody>
      </p:sp>
      <p:sp>
        <p:nvSpPr>
          <p:cNvPr id="3" name="Subtitle 2">
            <a:extLst>
              <a:ext uri="{FF2B5EF4-FFF2-40B4-BE49-F238E27FC236}">
                <a16:creationId xmlns:a16="http://schemas.microsoft.com/office/drawing/2014/main" id="{2CC76E29-961A-9A44-A171-45D78D973BF0}"/>
              </a:ext>
            </a:extLst>
          </p:cNvPr>
          <p:cNvSpPr>
            <a:spLocks noGrp="1"/>
          </p:cNvSpPr>
          <p:nvPr>
            <p:ph type="subTitle" idx="1"/>
          </p:nvPr>
        </p:nvSpPr>
        <p:spPr>
          <a:xfrm>
            <a:off x="7389965" y="4157933"/>
            <a:ext cx="3485072" cy="1026544"/>
          </a:xfrm>
        </p:spPr>
        <p:txBody>
          <a:bodyPr>
            <a:normAutofit/>
          </a:bodyPr>
          <a:lstStyle/>
          <a:p>
            <a:pPr algn="l"/>
            <a:r>
              <a:rPr lang="en-US" dirty="0">
                <a:solidFill>
                  <a:srgbClr val="C18C78"/>
                </a:solidFill>
              </a:rPr>
              <a:t>A brief overview </a:t>
            </a:r>
          </a:p>
        </p:txBody>
      </p:sp>
    </p:spTree>
    <p:extLst>
      <p:ext uri="{BB962C8B-B14F-4D97-AF65-F5344CB8AC3E}">
        <p14:creationId xmlns:p14="http://schemas.microsoft.com/office/powerpoint/2010/main" val="2953103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5CB840F-8E41-4CA5-B79B-25CC80AD2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347AE9-5A72-4A43-9AAE-3746CB0610A2}"/>
              </a:ext>
            </a:extLst>
          </p:cNvPr>
          <p:cNvSpPr>
            <a:spLocks noGrp="1"/>
          </p:cNvSpPr>
          <p:nvPr>
            <p:ph type="title"/>
          </p:nvPr>
        </p:nvSpPr>
        <p:spPr>
          <a:xfrm>
            <a:off x="913795" y="965196"/>
            <a:ext cx="3153952" cy="1329769"/>
          </a:xfrm>
        </p:spPr>
        <p:txBody>
          <a:bodyPr>
            <a:normAutofit/>
          </a:bodyPr>
          <a:lstStyle/>
          <a:p>
            <a:pPr algn="l"/>
            <a:r>
              <a:rPr lang="en-US" sz="2800"/>
              <a:t>The 70s and 80s</a:t>
            </a:r>
          </a:p>
        </p:txBody>
      </p:sp>
      <p:sp>
        <p:nvSpPr>
          <p:cNvPr id="3" name="Content Placeholder 2">
            <a:extLst>
              <a:ext uri="{FF2B5EF4-FFF2-40B4-BE49-F238E27FC236}">
                <a16:creationId xmlns:a16="http://schemas.microsoft.com/office/drawing/2014/main" id="{D68FF38F-7F77-0C43-9975-D57BF727A5A0}"/>
              </a:ext>
            </a:extLst>
          </p:cNvPr>
          <p:cNvSpPr>
            <a:spLocks noGrp="1"/>
          </p:cNvSpPr>
          <p:nvPr>
            <p:ph idx="1"/>
          </p:nvPr>
        </p:nvSpPr>
        <p:spPr>
          <a:xfrm>
            <a:off x="913796" y="2450353"/>
            <a:ext cx="3153952" cy="3340847"/>
          </a:xfrm>
        </p:spPr>
        <p:txBody>
          <a:bodyPr>
            <a:normAutofit/>
          </a:bodyPr>
          <a:lstStyle/>
          <a:p>
            <a:r>
              <a:rPr lang="en-US" sz="1800"/>
              <a:t>Nixon and the Watergate scandal</a:t>
            </a:r>
          </a:p>
          <a:p>
            <a:r>
              <a:rPr lang="en-US" sz="1800"/>
              <a:t>Pinochet’s reign in Chile </a:t>
            </a:r>
          </a:p>
          <a:p>
            <a:r>
              <a:rPr lang="en-US" sz="1800"/>
              <a:t>Jimmy Carter and the “Crisis of Confidence”</a:t>
            </a:r>
          </a:p>
          <a:p>
            <a:r>
              <a:rPr lang="en-US" sz="1800"/>
              <a:t>Ronald Reagan and “Reagonomics”</a:t>
            </a:r>
          </a:p>
          <a:p>
            <a:r>
              <a:rPr lang="en-US" sz="1800"/>
              <a:t>Bill Clinton </a:t>
            </a:r>
            <a:br>
              <a:rPr lang="en-US" sz="1800"/>
            </a:br>
            <a:endParaRPr lang="en-US" sz="1800"/>
          </a:p>
        </p:txBody>
      </p:sp>
      <p:sp>
        <p:nvSpPr>
          <p:cNvPr id="12" name="Rectangle 11">
            <a:extLst>
              <a:ext uri="{FF2B5EF4-FFF2-40B4-BE49-F238E27FC236}">
                <a16:creationId xmlns:a16="http://schemas.microsoft.com/office/drawing/2014/main" id="{BEF75C5D-2BA1-43DF-A7EA-02C7DEC12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965196"/>
            <a:ext cx="6581364" cy="4781641"/>
          </a:xfrm>
          <a:prstGeom prst="rect">
            <a:avLst/>
          </a:prstGeom>
          <a:solidFill>
            <a:schemeClr val="tx1"/>
          </a:solidFill>
          <a:ln w="190500">
            <a:solidFill>
              <a:srgbClr val="FFFFFF">
                <a:alpha val="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queen&#10;&#10;Description automatically generated">
            <a:extLst>
              <a:ext uri="{FF2B5EF4-FFF2-40B4-BE49-F238E27FC236}">
                <a16:creationId xmlns:a16="http://schemas.microsoft.com/office/drawing/2014/main" id="{69E9EB8A-BCB4-EA41-93D1-C23E4E46FD88}"/>
              </a:ext>
            </a:extLst>
          </p:cNvPr>
          <p:cNvPicPr>
            <a:picLocks noChangeAspect="1"/>
          </p:cNvPicPr>
          <p:nvPr/>
        </p:nvPicPr>
        <p:blipFill>
          <a:blip r:embed="rId3"/>
          <a:stretch>
            <a:fillRect/>
          </a:stretch>
        </p:blipFill>
        <p:spPr>
          <a:xfrm>
            <a:off x="5120640" y="1504145"/>
            <a:ext cx="5676236" cy="3703743"/>
          </a:xfrm>
          <a:prstGeom prst="rect">
            <a:avLst/>
          </a:prstGeom>
        </p:spPr>
      </p:pic>
    </p:spTree>
    <p:extLst>
      <p:ext uri="{BB962C8B-B14F-4D97-AF65-F5344CB8AC3E}">
        <p14:creationId xmlns:p14="http://schemas.microsoft.com/office/powerpoint/2010/main" val="334059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6B051A4-96A7-4A11-9DAD-063A9C577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B67B9C-9B45-4084-9BB5-187071EE9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565918"/>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B531E7-2DA1-474A-A405-C70371C4EB6A}"/>
              </a:ext>
            </a:extLst>
          </p:cNvPr>
          <p:cNvSpPr>
            <a:spLocks noGrp="1"/>
          </p:cNvSpPr>
          <p:nvPr>
            <p:ph type="title"/>
          </p:nvPr>
        </p:nvSpPr>
        <p:spPr>
          <a:xfrm>
            <a:off x="913794" y="741515"/>
            <a:ext cx="10353761" cy="1633340"/>
          </a:xfrm>
        </p:spPr>
        <p:txBody>
          <a:bodyPr>
            <a:normAutofit/>
          </a:bodyPr>
          <a:lstStyle/>
          <a:p>
            <a:r>
              <a:rPr lang="en-US">
                <a:solidFill>
                  <a:srgbClr val="FFFFFF"/>
                </a:solidFill>
              </a:rPr>
              <a:t>Course Outline </a:t>
            </a:r>
          </a:p>
        </p:txBody>
      </p:sp>
      <p:sp>
        <p:nvSpPr>
          <p:cNvPr id="3" name="Content Placeholder 2">
            <a:extLst>
              <a:ext uri="{FF2B5EF4-FFF2-40B4-BE49-F238E27FC236}">
                <a16:creationId xmlns:a16="http://schemas.microsoft.com/office/drawing/2014/main" id="{2A3FC8EC-49D1-DC49-8B57-6D6372AD3D08}"/>
              </a:ext>
            </a:extLst>
          </p:cNvPr>
          <p:cNvSpPr>
            <a:spLocks noGrp="1"/>
          </p:cNvSpPr>
          <p:nvPr>
            <p:ph idx="1"/>
          </p:nvPr>
        </p:nvSpPr>
        <p:spPr>
          <a:xfrm>
            <a:off x="913795" y="3070927"/>
            <a:ext cx="10353762" cy="3045558"/>
          </a:xfrm>
          <a:effectLst/>
        </p:spPr>
        <p:txBody>
          <a:bodyPr anchor="ctr">
            <a:normAutofit/>
          </a:bodyPr>
          <a:lstStyle/>
          <a:p>
            <a:r>
              <a:rPr lang="en-US" i="1" dirty="0">
                <a:effectLst/>
              </a:rPr>
              <a:t>The following slides are really brief outlines of the History of Americas course. Note that these are not all of the topics covered and this only pertains to History of the Americas 1. </a:t>
            </a:r>
            <a:endParaRPr lang="en-US" i="1" dirty="0"/>
          </a:p>
        </p:txBody>
      </p:sp>
    </p:spTree>
    <p:extLst>
      <p:ext uri="{BB962C8B-B14F-4D97-AF65-F5344CB8AC3E}">
        <p14:creationId xmlns:p14="http://schemas.microsoft.com/office/powerpoint/2010/main" val="3516615676"/>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5CB840F-8E41-4CA5-B79B-25CC80AD2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4F1F85-E2D4-2449-83C8-6567544520EC}"/>
              </a:ext>
            </a:extLst>
          </p:cNvPr>
          <p:cNvSpPr>
            <a:spLocks noGrp="1"/>
          </p:cNvSpPr>
          <p:nvPr>
            <p:ph type="ctrTitle"/>
          </p:nvPr>
        </p:nvSpPr>
        <p:spPr>
          <a:xfrm>
            <a:off x="487249" y="338836"/>
            <a:ext cx="3153952" cy="1329769"/>
          </a:xfrm>
        </p:spPr>
        <p:txBody>
          <a:bodyPr vert="horz" lIns="91440" tIns="45720" rIns="91440" bIns="45720" rtlCol="0" anchor="ctr">
            <a:normAutofit/>
          </a:bodyPr>
          <a:lstStyle/>
          <a:p>
            <a:pPr algn="l"/>
            <a:r>
              <a:rPr lang="en-US" sz="2800" i="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rPr>
              <a:t>The Wars </a:t>
            </a:r>
          </a:p>
        </p:txBody>
      </p:sp>
      <p:sp>
        <p:nvSpPr>
          <p:cNvPr id="3" name="Subtitle 2">
            <a:extLst>
              <a:ext uri="{FF2B5EF4-FFF2-40B4-BE49-F238E27FC236}">
                <a16:creationId xmlns:a16="http://schemas.microsoft.com/office/drawing/2014/main" id="{C7754F93-AF7D-1B43-9109-076220FA2E60}"/>
              </a:ext>
            </a:extLst>
          </p:cNvPr>
          <p:cNvSpPr>
            <a:spLocks noGrp="1"/>
          </p:cNvSpPr>
          <p:nvPr>
            <p:ph type="subTitle" idx="1"/>
          </p:nvPr>
        </p:nvSpPr>
        <p:spPr>
          <a:xfrm>
            <a:off x="171050" y="1298160"/>
            <a:ext cx="4044461" cy="4931190"/>
          </a:xfrm>
        </p:spPr>
        <p:txBody>
          <a:bodyPr vert="horz" lIns="91440" tIns="45720" rIns="91440" bIns="45720" rtlCol="0" anchor="t">
            <a:normAutofit/>
          </a:bodyPr>
          <a:lstStyle/>
          <a:p>
            <a:pPr algn="l">
              <a:lnSpc>
                <a:spcPct val="100000"/>
              </a:lnSpc>
            </a:pPr>
            <a:r>
              <a:rPr lang="en-US" sz="1800" dirty="0">
                <a:solidFill>
                  <a:schemeClr val="tx2"/>
                </a:solidFill>
              </a:rPr>
              <a:t>The main wars that you will cover are:</a:t>
            </a:r>
          </a:p>
          <a:p>
            <a:pPr algn="l">
              <a:lnSpc>
                <a:spcPct val="100000"/>
              </a:lnSpc>
            </a:pPr>
            <a:r>
              <a:rPr lang="en-US" sz="1800" dirty="0">
                <a:solidFill>
                  <a:schemeClr val="tx2"/>
                </a:solidFill>
              </a:rPr>
              <a:t>*</a:t>
            </a:r>
            <a:r>
              <a:rPr lang="en-US" sz="1800" dirty="0">
                <a:solidFill>
                  <a:schemeClr val="tx2"/>
                </a:solidFill>
                <a:highlight>
                  <a:srgbClr val="808000"/>
                </a:highlight>
              </a:rPr>
              <a:t>The Civil War </a:t>
            </a:r>
            <a:r>
              <a:rPr lang="en-US" sz="1800" dirty="0">
                <a:solidFill>
                  <a:schemeClr val="tx2"/>
                </a:solidFill>
              </a:rPr>
              <a:t>(1861-1865); the federal union and southern states fought to secede and form the Confederacy. </a:t>
            </a:r>
          </a:p>
          <a:p>
            <a:pPr algn="l">
              <a:lnSpc>
                <a:spcPct val="100000"/>
              </a:lnSpc>
            </a:pPr>
            <a:r>
              <a:rPr lang="en-US" sz="1800" dirty="0">
                <a:solidFill>
                  <a:schemeClr val="tx2"/>
                </a:solidFill>
              </a:rPr>
              <a:t>*</a:t>
            </a:r>
            <a:r>
              <a:rPr lang="en-US" sz="1800" dirty="0">
                <a:solidFill>
                  <a:schemeClr val="tx2"/>
                </a:solidFill>
                <a:highlight>
                  <a:srgbClr val="808000"/>
                </a:highlight>
              </a:rPr>
              <a:t>World War I </a:t>
            </a:r>
            <a:r>
              <a:rPr lang="en-US" sz="1800" dirty="0">
                <a:solidFill>
                  <a:schemeClr val="tx2"/>
                </a:solidFill>
              </a:rPr>
              <a:t>(1914-1918): Axis Powers vs Central Powers</a:t>
            </a:r>
          </a:p>
          <a:p>
            <a:pPr algn="l">
              <a:lnSpc>
                <a:spcPct val="100000"/>
              </a:lnSpc>
            </a:pPr>
            <a:r>
              <a:rPr lang="en-US" sz="1800" dirty="0">
                <a:solidFill>
                  <a:schemeClr val="tx2"/>
                </a:solidFill>
              </a:rPr>
              <a:t>*</a:t>
            </a:r>
            <a:r>
              <a:rPr lang="en-US" sz="1800" dirty="0">
                <a:solidFill>
                  <a:schemeClr val="tx2"/>
                </a:solidFill>
                <a:highlight>
                  <a:srgbClr val="808000"/>
                </a:highlight>
              </a:rPr>
              <a:t>World War II (Cold War) </a:t>
            </a:r>
            <a:r>
              <a:rPr lang="en-US" sz="1800" dirty="0">
                <a:solidFill>
                  <a:schemeClr val="tx2"/>
                </a:solidFill>
              </a:rPr>
              <a:t>(1939-1945): Soviets wanted communism, America wanted democracy </a:t>
            </a:r>
          </a:p>
          <a:p>
            <a:pPr algn="l">
              <a:lnSpc>
                <a:spcPct val="100000"/>
              </a:lnSpc>
            </a:pPr>
            <a:r>
              <a:rPr lang="en-US" sz="1800" dirty="0">
                <a:solidFill>
                  <a:schemeClr val="tx2"/>
                </a:solidFill>
              </a:rPr>
              <a:t>*Iran-Contra Affair</a:t>
            </a:r>
          </a:p>
          <a:p>
            <a:pPr algn="l">
              <a:lnSpc>
                <a:spcPct val="100000"/>
              </a:lnSpc>
            </a:pPr>
            <a:endParaRPr lang="en-US" sz="1800" dirty="0">
              <a:solidFill>
                <a:schemeClr val="tx2"/>
              </a:solidFill>
            </a:endParaRPr>
          </a:p>
          <a:p>
            <a:pPr algn="l">
              <a:lnSpc>
                <a:spcPct val="100000"/>
              </a:lnSpc>
            </a:pPr>
            <a:r>
              <a:rPr lang="en-US" sz="1800" i="1" dirty="0">
                <a:solidFill>
                  <a:schemeClr val="tx2"/>
                </a:solidFill>
              </a:rPr>
              <a:t>These will be covered extensively in class, this is just a brief overview. </a:t>
            </a:r>
          </a:p>
          <a:p>
            <a:pPr algn="l">
              <a:lnSpc>
                <a:spcPct val="100000"/>
              </a:lnSpc>
            </a:pPr>
            <a:endParaRPr lang="en-US" sz="1100" dirty="0">
              <a:solidFill>
                <a:schemeClr val="tx2"/>
              </a:solidFill>
            </a:endParaRPr>
          </a:p>
          <a:p>
            <a:pPr algn="l">
              <a:lnSpc>
                <a:spcPct val="100000"/>
              </a:lnSpc>
            </a:pPr>
            <a:endParaRPr lang="en-US" sz="1100" dirty="0">
              <a:solidFill>
                <a:schemeClr val="tx2"/>
              </a:solidFill>
            </a:endParaRPr>
          </a:p>
          <a:p>
            <a:pPr marL="342900" indent="-342900" algn="l">
              <a:lnSpc>
                <a:spcPct val="100000"/>
              </a:lnSpc>
              <a:buFont typeface="Wingdings 2" charset="2"/>
              <a:buChar char="v"/>
            </a:pPr>
            <a:endParaRPr lang="en-US" sz="1100" dirty="0">
              <a:solidFill>
                <a:schemeClr val="tx2"/>
              </a:solidFill>
            </a:endParaRPr>
          </a:p>
        </p:txBody>
      </p:sp>
      <p:sp>
        <p:nvSpPr>
          <p:cNvPr id="12" name="Rectangle 11">
            <a:extLst>
              <a:ext uri="{FF2B5EF4-FFF2-40B4-BE49-F238E27FC236}">
                <a16:creationId xmlns:a16="http://schemas.microsoft.com/office/drawing/2014/main" id="{BEF75C5D-2BA1-43DF-A7EA-02C7DEC12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965196"/>
            <a:ext cx="6581364" cy="4781641"/>
          </a:xfrm>
          <a:prstGeom prst="rect">
            <a:avLst/>
          </a:prstGeom>
          <a:solidFill>
            <a:schemeClr val="tx1"/>
          </a:solidFill>
          <a:ln w="190500">
            <a:solidFill>
              <a:srgbClr val="FFFFFF">
                <a:alpha val="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0F543CC-A572-FD4E-B042-D81507102ADE}"/>
              </a:ext>
            </a:extLst>
          </p:cNvPr>
          <p:cNvPicPr>
            <a:picLocks noChangeAspect="1"/>
          </p:cNvPicPr>
          <p:nvPr/>
        </p:nvPicPr>
        <p:blipFill>
          <a:blip r:embed="rId3"/>
          <a:stretch>
            <a:fillRect/>
          </a:stretch>
        </p:blipFill>
        <p:spPr>
          <a:xfrm>
            <a:off x="5120640" y="1467378"/>
            <a:ext cx="5676236" cy="3777277"/>
          </a:xfrm>
          <a:prstGeom prst="rect">
            <a:avLst/>
          </a:prstGeom>
        </p:spPr>
      </p:pic>
    </p:spTree>
    <p:extLst>
      <p:ext uri="{BB962C8B-B14F-4D97-AF65-F5344CB8AC3E}">
        <p14:creationId xmlns:p14="http://schemas.microsoft.com/office/powerpoint/2010/main" val="176385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E482A67-6CD8-49D7-9F85-52ECF9915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FA63E0-5671-8E4A-9E18-0460F38AC75C}"/>
              </a:ext>
            </a:extLst>
          </p:cNvPr>
          <p:cNvSpPr>
            <a:spLocks noGrp="1"/>
          </p:cNvSpPr>
          <p:nvPr>
            <p:ph type="ctrTitle"/>
          </p:nvPr>
        </p:nvSpPr>
        <p:spPr>
          <a:xfrm>
            <a:off x="8050305" y="965196"/>
            <a:ext cx="3131671" cy="2633146"/>
          </a:xfrm>
        </p:spPr>
        <p:txBody>
          <a:bodyPr>
            <a:normAutofit/>
          </a:bodyPr>
          <a:lstStyle/>
          <a:p>
            <a:pPr algn="l"/>
            <a:r>
              <a:rPr lang="en-US" sz="4000" i="0"/>
              <a:t>The Civil War </a:t>
            </a:r>
          </a:p>
        </p:txBody>
      </p:sp>
      <p:sp>
        <p:nvSpPr>
          <p:cNvPr id="3" name="Subtitle 2">
            <a:extLst>
              <a:ext uri="{FF2B5EF4-FFF2-40B4-BE49-F238E27FC236}">
                <a16:creationId xmlns:a16="http://schemas.microsoft.com/office/drawing/2014/main" id="{DED4AC06-A83D-D445-A49C-647C2CE6752D}"/>
              </a:ext>
            </a:extLst>
          </p:cNvPr>
          <p:cNvSpPr>
            <a:spLocks noGrp="1"/>
          </p:cNvSpPr>
          <p:nvPr>
            <p:ph type="subTitle" idx="1"/>
          </p:nvPr>
        </p:nvSpPr>
        <p:spPr>
          <a:xfrm>
            <a:off x="8050304" y="3773489"/>
            <a:ext cx="3131671" cy="1677052"/>
          </a:xfrm>
        </p:spPr>
        <p:txBody>
          <a:bodyPr>
            <a:normAutofit/>
          </a:bodyPr>
          <a:lstStyle/>
          <a:p>
            <a:pPr marL="342900" indent="-342900" algn="l">
              <a:lnSpc>
                <a:spcPct val="100000"/>
              </a:lnSpc>
              <a:buFont typeface="Wingdings" pitchFamily="2" charset="2"/>
              <a:buChar char="Ø"/>
            </a:pPr>
            <a:r>
              <a:rPr lang="en-US" dirty="0"/>
              <a:t>Focus on the cause of the civil war and how it affected early America. </a:t>
            </a:r>
            <a:endParaRPr lang="en-US"/>
          </a:p>
        </p:txBody>
      </p:sp>
      <p:sp>
        <p:nvSpPr>
          <p:cNvPr id="12" name="Rectangle 11">
            <a:extLst>
              <a:ext uri="{FF2B5EF4-FFF2-40B4-BE49-F238E27FC236}">
                <a16:creationId xmlns:a16="http://schemas.microsoft.com/office/drawing/2014/main" id="{418F941B-B7E9-44F2-9A2C-5D35ACF9A6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0614" y="965196"/>
            <a:ext cx="6476539" cy="4781641"/>
          </a:xfrm>
          <a:prstGeom prst="rect">
            <a:avLst/>
          </a:prstGeom>
          <a:solidFill>
            <a:schemeClr val="tx1"/>
          </a:solidFill>
          <a:ln w="190500">
            <a:solidFill>
              <a:srgbClr val="FFFFFF">
                <a:alpha val="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men in military uniforms&#10;&#10;Description automatically generated with low confidence">
            <a:extLst>
              <a:ext uri="{FF2B5EF4-FFF2-40B4-BE49-F238E27FC236}">
                <a16:creationId xmlns:a16="http://schemas.microsoft.com/office/drawing/2014/main" id="{07ED2944-5116-BF4A-9D2D-C1EB2669BEA4}"/>
              </a:ext>
            </a:extLst>
          </p:cNvPr>
          <p:cNvPicPr>
            <a:picLocks noChangeAspect="1"/>
          </p:cNvPicPr>
          <p:nvPr/>
        </p:nvPicPr>
        <p:blipFill>
          <a:blip r:embed="rId3"/>
          <a:stretch>
            <a:fillRect/>
          </a:stretch>
        </p:blipFill>
        <p:spPr>
          <a:xfrm>
            <a:off x="1380489" y="1791695"/>
            <a:ext cx="5562032" cy="3128643"/>
          </a:xfrm>
          <a:prstGeom prst="rect">
            <a:avLst/>
          </a:prstGeom>
        </p:spPr>
      </p:pic>
    </p:spTree>
    <p:extLst>
      <p:ext uri="{BB962C8B-B14F-4D97-AF65-F5344CB8AC3E}">
        <p14:creationId xmlns:p14="http://schemas.microsoft.com/office/powerpoint/2010/main" val="2081835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5CB840F-8E41-4CA5-B79B-25CC80AD2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0594FB-E05A-EC48-B9F0-9049A2C32E64}"/>
              </a:ext>
            </a:extLst>
          </p:cNvPr>
          <p:cNvSpPr>
            <a:spLocks noGrp="1"/>
          </p:cNvSpPr>
          <p:nvPr>
            <p:ph type="title"/>
          </p:nvPr>
        </p:nvSpPr>
        <p:spPr>
          <a:xfrm>
            <a:off x="913795" y="965196"/>
            <a:ext cx="3153952" cy="1329769"/>
          </a:xfrm>
        </p:spPr>
        <p:txBody>
          <a:bodyPr>
            <a:normAutofit/>
          </a:bodyPr>
          <a:lstStyle/>
          <a:p>
            <a:pPr algn="l"/>
            <a:r>
              <a:rPr lang="en-US" sz="2800"/>
              <a:t>The Spanish-American War</a:t>
            </a:r>
          </a:p>
        </p:txBody>
      </p:sp>
      <p:sp>
        <p:nvSpPr>
          <p:cNvPr id="3" name="Content Placeholder 2">
            <a:extLst>
              <a:ext uri="{FF2B5EF4-FFF2-40B4-BE49-F238E27FC236}">
                <a16:creationId xmlns:a16="http://schemas.microsoft.com/office/drawing/2014/main" id="{09158B53-4694-4248-80C7-F9C4CB8F1670}"/>
              </a:ext>
            </a:extLst>
          </p:cNvPr>
          <p:cNvSpPr>
            <a:spLocks noGrp="1"/>
          </p:cNvSpPr>
          <p:nvPr>
            <p:ph idx="1"/>
          </p:nvPr>
        </p:nvSpPr>
        <p:spPr>
          <a:xfrm>
            <a:off x="913796" y="2450353"/>
            <a:ext cx="3153952" cy="3340847"/>
          </a:xfrm>
        </p:spPr>
        <p:txBody>
          <a:bodyPr>
            <a:normAutofit/>
          </a:bodyPr>
          <a:lstStyle/>
          <a:p>
            <a:r>
              <a:rPr lang="en-US" sz="1800"/>
              <a:t>How did the United States perceive Latin America?</a:t>
            </a:r>
          </a:p>
          <a:p>
            <a:r>
              <a:rPr lang="en-US" sz="1800"/>
              <a:t>The major battle occurred in Main </a:t>
            </a:r>
          </a:p>
        </p:txBody>
      </p:sp>
      <p:sp>
        <p:nvSpPr>
          <p:cNvPr id="12" name="Rectangle 11">
            <a:extLst>
              <a:ext uri="{FF2B5EF4-FFF2-40B4-BE49-F238E27FC236}">
                <a16:creationId xmlns:a16="http://schemas.microsoft.com/office/drawing/2014/main" id="{BEF75C5D-2BA1-43DF-A7EA-02C7DEC12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965196"/>
            <a:ext cx="6581364" cy="4781641"/>
          </a:xfrm>
          <a:prstGeom prst="rect">
            <a:avLst/>
          </a:prstGeom>
          <a:solidFill>
            <a:schemeClr val="tx1"/>
          </a:solidFill>
          <a:ln w="190500">
            <a:solidFill>
              <a:srgbClr val="FFFFFF">
                <a:alpha val="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different, sliced, several&#10;&#10;Description automatically generated">
            <a:extLst>
              <a:ext uri="{FF2B5EF4-FFF2-40B4-BE49-F238E27FC236}">
                <a16:creationId xmlns:a16="http://schemas.microsoft.com/office/drawing/2014/main" id="{C8D85870-D332-404B-8737-0266E2DC7B5C}"/>
              </a:ext>
            </a:extLst>
          </p:cNvPr>
          <p:cNvPicPr>
            <a:picLocks noChangeAspect="1"/>
          </p:cNvPicPr>
          <p:nvPr/>
        </p:nvPicPr>
        <p:blipFill>
          <a:blip r:embed="rId3"/>
          <a:stretch>
            <a:fillRect/>
          </a:stretch>
        </p:blipFill>
        <p:spPr>
          <a:xfrm>
            <a:off x="5120640" y="1653146"/>
            <a:ext cx="5676236" cy="3405741"/>
          </a:xfrm>
          <a:prstGeom prst="rect">
            <a:avLst/>
          </a:prstGeom>
        </p:spPr>
      </p:pic>
    </p:spTree>
    <p:extLst>
      <p:ext uri="{BB962C8B-B14F-4D97-AF65-F5344CB8AC3E}">
        <p14:creationId xmlns:p14="http://schemas.microsoft.com/office/powerpoint/2010/main" val="4013336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5CB840F-8E41-4CA5-B79B-25CC80AD2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C44739-BC85-B344-8EDF-3B24AAF0D6F5}"/>
              </a:ext>
            </a:extLst>
          </p:cNvPr>
          <p:cNvSpPr>
            <a:spLocks noGrp="1"/>
          </p:cNvSpPr>
          <p:nvPr>
            <p:ph type="title"/>
          </p:nvPr>
        </p:nvSpPr>
        <p:spPr>
          <a:xfrm>
            <a:off x="913795" y="965196"/>
            <a:ext cx="3153952" cy="1329769"/>
          </a:xfrm>
        </p:spPr>
        <p:txBody>
          <a:bodyPr>
            <a:normAutofit/>
          </a:bodyPr>
          <a:lstStyle/>
          <a:p>
            <a:pPr algn="l"/>
            <a:r>
              <a:rPr lang="en-US" sz="2800"/>
              <a:t>The Big Stick Policy </a:t>
            </a:r>
          </a:p>
        </p:txBody>
      </p:sp>
      <p:sp>
        <p:nvSpPr>
          <p:cNvPr id="3" name="Content Placeholder 2">
            <a:extLst>
              <a:ext uri="{FF2B5EF4-FFF2-40B4-BE49-F238E27FC236}">
                <a16:creationId xmlns:a16="http://schemas.microsoft.com/office/drawing/2014/main" id="{F295AF46-2E47-2A4E-90AD-97678D5BD15B}"/>
              </a:ext>
            </a:extLst>
          </p:cNvPr>
          <p:cNvSpPr>
            <a:spLocks noGrp="1"/>
          </p:cNvSpPr>
          <p:nvPr>
            <p:ph idx="1"/>
          </p:nvPr>
        </p:nvSpPr>
        <p:spPr>
          <a:xfrm>
            <a:off x="913796" y="2450353"/>
            <a:ext cx="3153952" cy="3340847"/>
          </a:xfrm>
        </p:spPr>
        <p:txBody>
          <a:bodyPr>
            <a:normAutofit/>
          </a:bodyPr>
          <a:lstStyle/>
          <a:p>
            <a:r>
              <a:rPr lang="en-US" sz="1800"/>
              <a:t>President Theodore Roosevelt </a:t>
            </a:r>
          </a:p>
          <a:p>
            <a:r>
              <a:rPr lang="en-US" sz="1800"/>
              <a:t>America occupying Venezuela, Mexico, Santo Domingo, Cuba, and Panama </a:t>
            </a:r>
          </a:p>
        </p:txBody>
      </p:sp>
      <p:sp>
        <p:nvSpPr>
          <p:cNvPr id="15" name="Rectangle 14">
            <a:extLst>
              <a:ext uri="{FF2B5EF4-FFF2-40B4-BE49-F238E27FC236}">
                <a16:creationId xmlns:a16="http://schemas.microsoft.com/office/drawing/2014/main" id="{BEF75C5D-2BA1-43DF-A7EA-02C7DEC12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965196"/>
            <a:ext cx="6581364" cy="4781641"/>
          </a:xfrm>
          <a:prstGeom prst="rect">
            <a:avLst/>
          </a:prstGeom>
          <a:solidFill>
            <a:schemeClr val="tx1"/>
          </a:solidFill>
          <a:ln w="190500">
            <a:solidFill>
              <a:srgbClr val="FFFFFF">
                <a:alpha val="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text, military uniform, fabric&#10;&#10;Description automatically generated">
            <a:extLst>
              <a:ext uri="{FF2B5EF4-FFF2-40B4-BE49-F238E27FC236}">
                <a16:creationId xmlns:a16="http://schemas.microsoft.com/office/drawing/2014/main" id="{3D946041-0CE9-6842-8820-44EBD0D825B4}"/>
              </a:ext>
            </a:extLst>
          </p:cNvPr>
          <p:cNvPicPr>
            <a:picLocks noChangeAspect="1"/>
          </p:cNvPicPr>
          <p:nvPr/>
        </p:nvPicPr>
        <p:blipFill>
          <a:blip r:embed="rId3"/>
          <a:stretch>
            <a:fillRect/>
          </a:stretch>
        </p:blipFill>
        <p:spPr>
          <a:xfrm>
            <a:off x="5120640" y="1508178"/>
            <a:ext cx="5676236" cy="3695678"/>
          </a:xfrm>
          <a:prstGeom prst="rect">
            <a:avLst/>
          </a:prstGeom>
        </p:spPr>
      </p:pic>
    </p:spTree>
    <p:extLst>
      <p:ext uri="{BB962C8B-B14F-4D97-AF65-F5344CB8AC3E}">
        <p14:creationId xmlns:p14="http://schemas.microsoft.com/office/powerpoint/2010/main" val="3156860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5CB840F-8E41-4CA5-B79B-25CC80AD2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B65FD5-F248-8242-856E-BFE3F712E1B3}"/>
              </a:ext>
            </a:extLst>
          </p:cNvPr>
          <p:cNvSpPr>
            <a:spLocks noGrp="1"/>
          </p:cNvSpPr>
          <p:nvPr>
            <p:ph type="title"/>
          </p:nvPr>
        </p:nvSpPr>
        <p:spPr>
          <a:xfrm>
            <a:off x="913795" y="965196"/>
            <a:ext cx="3153952" cy="1329769"/>
          </a:xfrm>
        </p:spPr>
        <p:txBody>
          <a:bodyPr>
            <a:normAutofit/>
          </a:bodyPr>
          <a:lstStyle/>
          <a:p>
            <a:pPr algn="l"/>
            <a:r>
              <a:rPr lang="en-US" sz="2800"/>
              <a:t>The Gilded Age </a:t>
            </a:r>
          </a:p>
        </p:txBody>
      </p:sp>
      <p:sp>
        <p:nvSpPr>
          <p:cNvPr id="3" name="Content Placeholder 2">
            <a:extLst>
              <a:ext uri="{FF2B5EF4-FFF2-40B4-BE49-F238E27FC236}">
                <a16:creationId xmlns:a16="http://schemas.microsoft.com/office/drawing/2014/main" id="{7A05DA8E-1730-C043-B6BE-9DF406C19FC3}"/>
              </a:ext>
            </a:extLst>
          </p:cNvPr>
          <p:cNvSpPr>
            <a:spLocks noGrp="1"/>
          </p:cNvSpPr>
          <p:nvPr>
            <p:ph idx="1"/>
          </p:nvPr>
        </p:nvSpPr>
        <p:spPr>
          <a:xfrm>
            <a:off x="913796" y="2450353"/>
            <a:ext cx="3153952" cy="3340847"/>
          </a:xfrm>
        </p:spPr>
        <p:txBody>
          <a:bodyPr>
            <a:normAutofit/>
          </a:bodyPr>
          <a:lstStyle/>
          <a:p>
            <a:r>
              <a:rPr lang="en-US" sz="1800"/>
              <a:t>Expansion and industrialization of the United States </a:t>
            </a:r>
          </a:p>
          <a:p>
            <a:r>
              <a:rPr lang="en-US" sz="1800"/>
              <a:t>The 3 robber barons: Andrew Carnegie, John D. Rockefeller, and JP Morgan Chase </a:t>
            </a:r>
          </a:p>
        </p:txBody>
      </p:sp>
      <p:sp>
        <p:nvSpPr>
          <p:cNvPr id="12" name="Rectangle 11">
            <a:extLst>
              <a:ext uri="{FF2B5EF4-FFF2-40B4-BE49-F238E27FC236}">
                <a16:creationId xmlns:a16="http://schemas.microsoft.com/office/drawing/2014/main" id="{BEF75C5D-2BA1-43DF-A7EA-02C7DEC12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965196"/>
            <a:ext cx="6581364" cy="4781641"/>
          </a:xfrm>
          <a:prstGeom prst="rect">
            <a:avLst/>
          </a:prstGeom>
          <a:solidFill>
            <a:schemeClr val="tx1"/>
          </a:solidFill>
          <a:ln w="190500">
            <a:solidFill>
              <a:srgbClr val="FFFFFF">
                <a:alpha val="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military vehicle&#10;&#10;Description automatically generated">
            <a:extLst>
              <a:ext uri="{FF2B5EF4-FFF2-40B4-BE49-F238E27FC236}">
                <a16:creationId xmlns:a16="http://schemas.microsoft.com/office/drawing/2014/main" id="{93974B21-5CEF-7343-B36B-ACC6AFDF578A}"/>
              </a:ext>
            </a:extLst>
          </p:cNvPr>
          <p:cNvPicPr>
            <a:picLocks noChangeAspect="1"/>
          </p:cNvPicPr>
          <p:nvPr/>
        </p:nvPicPr>
        <p:blipFill>
          <a:blip r:embed="rId3"/>
          <a:stretch>
            <a:fillRect/>
          </a:stretch>
        </p:blipFill>
        <p:spPr>
          <a:xfrm>
            <a:off x="5120640" y="1759576"/>
            <a:ext cx="5676236" cy="3192882"/>
          </a:xfrm>
          <a:prstGeom prst="rect">
            <a:avLst/>
          </a:prstGeom>
        </p:spPr>
      </p:pic>
    </p:spTree>
    <p:extLst>
      <p:ext uri="{BB962C8B-B14F-4D97-AF65-F5344CB8AC3E}">
        <p14:creationId xmlns:p14="http://schemas.microsoft.com/office/powerpoint/2010/main" val="3921610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5CB840F-8E41-4CA5-B79B-25CC80AD2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489A4E-EF56-5E43-A09B-A3447891C88A}"/>
              </a:ext>
            </a:extLst>
          </p:cNvPr>
          <p:cNvSpPr>
            <a:spLocks noGrp="1"/>
          </p:cNvSpPr>
          <p:nvPr>
            <p:ph type="title"/>
          </p:nvPr>
        </p:nvSpPr>
        <p:spPr>
          <a:xfrm>
            <a:off x="913795" y="965196"/>
            <a:ext cx="3153952" cy="1329769"/>
          </a:xfrm>
        </p:spPr>
        <p:txBody>
          <a:bodyPr>
            <a:normAutofit/>
          </a:bodyPr>
          <a:lstStyle/>
          <a:p>
            <a:pPr algn="l"/>
            <a:r>
              <a:rPr lang="en-US" sz="2800"/>
              <a:t>The Roarin’ 20s</a:t>
            </a:r>
          </a:p>
        </p:txBody>
      </p:sp>
      <p:sp>
        <p:nvSpPr>
          <p:cNvPr id="3" name="Content Placeholder 2">
            <a:extLst>
              <a:ext uri="{FF2B5EF4-FFF2-40B4-BE49-F238E27FC236}">
                <a16:creationId xmlns:a16="http://schemas.microsoft.com/office/drawing/2014/main" id="{5D2A9373-6C76-8640-BB33-F6B65E945F76}"/>
              </a:ext>
            </a:extLst>
          </p:cNvPr>
          <p:cNvSpPr>
            <a:spLocks noGrp="1"/>
          </p:cNvSpPr>
          <p:nvPr>
            <p:ph idx="1"/>
          </p:nvPr>
        </p:nvSpPr>
        <p:spPr>
          <a:xfrm>
            <a:off x="913796" y="2450353"/>
            <a:ext cx="3153952" cy="3340847"/>
          </a:xfrm>
        </p:spPr>
        <p:txBody>
          <a:bodyPr>
            <a:normAutofit/>
          </a:bodyPr>
          <a:lstStyle/>
          <a:p>
            <a:r>
              <a:rPr lang="en-US" sz="1800"/>
              <a:t>Flappers </a:t>
            </a:r>
          </a:p>
          <a:p>
            <a:r>
              <a:rPr lang="en-US" sz="1800"/>
              <a:t>Credit systems</a:t>
            </a:r>
          </a:p>
          <a:p>
            <a:r>
              <a:rPr lang="en-US" sz="1800"/>
              <a:t>The Great Depression </a:t>
            </a:r>
          </a:p>
          <a:p>
            <a:r>
              <a:rPr lang="en-US" sz="1800"/>
              <a:t>Social and political movements </a:t>
            </a:r>
          </a:p>
        </p:txBody>
      </p:sp>
      <p:sp>
        <p:nvSpPr>
          <p:cNvPr id="12" name="Rectangle 11">
            <a:extLst>
              <a:ext uri="{FF2B5EF4-FFF2-40B4-BE49-F238E27FC236}">
                <a16:creationId xmlns:a16="http://schemas.microsoft.com/office/drawing/2014/main" id="{BEF75C5D-2BA1-43DF-A7EA-02C7DEC12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965196"/>
            <a:ext cx="6581364" cy="4781641"/>
          </a:xfrm>
          <a:prstGeom prst="rect">
            <a:avLst/>
          </a:prstGeom>
          <a:solidFill>
            <a:schemeClr val="tx1"/>
          </a:solidFill>
          <a:ln w="190500">
            <a:solidFill>
              <a:srgbClr val="FFFFFF">
                <a:alpha val="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dancing&#10;&#10;Description automatically generated with medium confidence">
            <a:extLst>
              <a:ext uri="{FF2B5EF4-FFF2-40B4-BE49-F238E27FC236}">
                <a16:creationId xmlns:a16="http://schemas.microsoft.com/office/drawing/2014/main" id="{5F16999C-5DF7-0D41-BDE7-0AF7A91A091B}"/>
              </a:ext>
            </a:extLst>
          </p:cNvPr>
          <p:cNvPicPr>
            <a:picLocks noChangeAspect="1"/>
          </p:cNvPicPr>
          <p:nvPr/>
        </p:nvPicPr>
        <p:blipFill>
          <a:blip r:embed="rId3"/>
          <a:stretch>
            <a:fillRect/>
          </a:stretch>
        </p:blipFill>
        <p:spPr>
          <a:xfrm>
            <a:off x="5120640" y="1766671"/>
            <a:ext cx="5676236" cy="3178692"/>
          </a:xfrm>
          <a:prstGeom prst="rect">
            <a:avLst/>
          </a:prstGeom>
        </p:spPr>
      </p:pic>
    </p:spTree>
    <p:extLst>
      <p:ext uri="{BB962C8B-B14F-4D97-AF65-F5344CB8AC3E}">
        <p14:creationId xmlns:p14="http://schemas.microsoft.com/office/powerpoint/2010/main" val="2506451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5CB840F-8E41-4CA5-B79B-25CC80AD2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9EA6B0-4908-D549-A671-B3D50AF6935A}"/>
              </a:ext>
            </a:extLst>
          </p:cNvPr>
          <p:cNvSpPr>
            <a:spLocks noGrp="1"/>
          </p:cNvSpPr>
          <p:nvPr>
            <p:ph type="title"/>
          </p:nvPr>
        </p:nvSpPr>
        <p:spPr>
          <a:xfrm>
            <a:off x="913795" y="965196"/>
            <a:ext cx="3153952" cy="1329769"/>
          </a:xfrm>
        </p:spPr>
        <p:txBody>
          <a:bodyPr>
            <a:normAutofit/>
          </a:bodyPr>
          <a:lstStyle/>
          <a:p>
            <a:pPr algn="l"/>
            <a:r>
              <a:rPr lang="en-US" sz="2800"/>
              <a:t>America vs Everybody </a:t>
            </a:r>
          </a:p>
        </p:txBody>
      </p:sp>
      <p:sp>
        <p:nvSpPr>
          <p:cNvPr id="3" name="Content Placeholder 2">
            <a:extLst>
              <a:ext uri="{FF2B5EF4-FFF2-40B4-BE49-F238E27FC236}">
                <a16:creationId xmlns:a16="http://schemas.microsoft.com/office/drawing/2014/main" id="{93147BBE-E2D0-BB4B-9082-13D4314E2184}"/>
              </a:ext>
            </a:extLst>
          </p:cNvPr>
          <p:cNvSpPr>
            <a:spLocks noGrp="1"/>
          </p:cNvSpPr>
          <p:nvPr>
            <p:ph idx="1"/>
          </p:nvPr>
        </p:nvSpPr>
        <p:spPr>
          <a:xfrm>
            <a:off x="913796" y="2450353"/>
            <a:ext cx="3153952" cy="3340847"/>
          </a:xfrm>
        </p:spPr>
        <p:txBody>
          <a:bodyPr>
            <a:normAutofit/>
          </a:bodyPr>
          <a:lstStyle/>
          <a:p>
            <a:r>
              <a:rPr lang="en-US" sz="1800"/>
              <a:t>Franklin D. Roosevelt </a:t>
            </a:r>
          </a:p>
          <a:p>
            <a:r>
              <a:rPr lang="en-US" sz="1800"/>
              <a:t>Lazaro Cardenas and the Oil Expropriation</a:t>
            </a:r>
          </a:p>
          <a:p>
            <a:r>
              <a:rPr lang="en-US" sz="1800"/>
              <a:t>The Civil Rights Movement</a:t>
            </a:r>
          </a:p>
        </p:txBody>
      </p:sp>
      <p:sp>
        <p:nvSpPr>
          <p:cNvPr id="12" name="Rectangle 11">
            <a:extLst>
              <a:ext uri="{FF2B5EF4-FFF2-40B4-BE49-F238E27FC236}">
                <a16:creationId xmlns:a16="http://schemas.microsoft.com/office/drawing/2014/main" id="{BEF75C5D-2BA1-43DF-A7EA-02C7DEC12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965196"/>
            <a:ext cx="6581364" cy="4781641"/>
          </a:xfrm>
          <a:prstGeom prst="rect">
            <a:avLst/>
          </a:prstGeom>
          <a:solidFill>
            <a:schemeClr val="tx1"/>
          </a:solidFill>
          <a:ln w="190500">
            <a:solidFill>
              <a:srgbClr val="FFFFFF">
                <a:alpha val="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in a suit&#10;&#10;Description automatically generated with medium confidence">
            <a:extLst>
              <a:ext uri="{FF2B5EF4-FFF2-40B4-BE49-F238E27FC236}">
                <a16:creationId xmlns:a16="http://schemas.microsoft.com/office/drawing/2014/main" id="{DBC61EA4-6CF7-B94E-AF18-7220009E8484}"/>
              </a:ext>
            </a:extLst>
          </p:cNvPr>
          <p:cNvPicPr>
            <a:picLocks noChangeAspect="1"/>
          </p:cNvPicPr>
          <p:nvPr/>
        </p:nvPicPr>
        <p:blipFill>
          <a:blip r:embed="rId3"/>
          <a:stretch>
            <a:fillRect/>
          </a:stretch>
        </p:blipFill>
        <p:spPr>
          <a:xfrm>
            <a:off x="6625986" y="1438360"/>
            <a:ext cx="2665543" cy="3835314"/>
          </a:xfrm>
          <a:prstGeom prst="rect">
            <a:avLst/>
          </a:prstGeom>
        </p:spPr>
      </p:pic>
    </p:spTree>
    <p:extLst>
      <p:ext uri="{BB962C8B-B14F-4D97-AF65-F5344CB8AC3E}">
        <p14:creationId xmlns:p14="http://schemas.microsoft.com/office/powerpoint/2010/main" val="13105856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AnalogousFromLightSeed_2SEEDS">
      <a:dk1>
        <a:srgbClr val="000000"/>
      </a:dk1>
      <a:lt1>
        <a:srgbClr val="FFFFFF"/>
      </a:lt1>
      <a:dk2>
        <a:srgbClr val="22363C"/>
      </a:dk2>
      <a:lt2>
        <a:srgbClr val="E2E6E8"/>
      </a:lt2>
      <a:accent1>
        <a:srgbClr val="C18C78"/>
      </a:accent1>
      <a:accent2>
        <a:srgbClr val="CC9099"/>
      </a:accent2>
      <a:accent3>
        <a:srgbClr val="B19F77"/>
      </a:accent3>
      <a:accent4>
        <a:srgbClr val="6DAFA2"/>
      </a:accent4>
      <a:accent5>
        <a:srgbClr val="70ACBC"/>
      </a:accent5>
      <a:accent6>
        <a:srgbClr val="7893C1"/>
      </a:accent6>
      <a:hlink>
        <a:srgbClr val="5E8A9B"/>
      </a:hlink>
      <a:folHlink>
        <a:srgbClr val="7F7F7F"/>
      </a:folHlink>
    </a:clrScheme>
    <a:fontScheme name="Slate">
      <a:majorFont>
        <a:latin typeface="Goudy Old Style"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oudy Old Style"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docProps/app.xml><?xml version="1.0" encoding="utf-8"?>
<Properties xmlns="http://schemas.openxmlformats.org/officeDocument/2006/extended-properties" xmlns:vt="http://schemas.openxmlformats.org/officeDocument/2006/docPropsVTypes">
  <Template>Ion Boardroom</Template>
  <TotalTime>408</TotalTime>
  <Words>270</Words>
  <Application>Microsoft Macintosh PowerPoint</Application>
  <PresentationFormat>Widescreen</PresentationFormat>
  <Paragraphs>39</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Goudy Old Style</vt:lpstr>
      <vt:lpstr>Wingdings</vt:lpstr>
      <vt:lpstr>Wingdings 2</vt:lpstr>
      <vt:lpstr>SlateVTI</vt:lpstr>
      <vt:lpstr>IB History of the Americas </vt:lpstr>
      <vt:lpstr>Course Outline </vt:lpstr>
      <vt:lpstr>The Wars </vt:lpstr>
      <vt:lpstr>The Civil War </vt:lpstr>
      <vt:lpstr>The Spanish-American War</vt:lpstr>
      <vt:lpstr>The Big Stick Policy </vt:lpstr>
      <vt:lpstr>The Gilded Age </vt:lpstr>
      <vt:lpstr>The Roarin’ 20s</vt:lpstr>
      <vt:lpstr>America vs Everybody </vt:lpstr>
      <vt:lpstr>The 70s and 80s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Jordyn Davis</dc:creator>
  <cp:lastModifiedBy>Jordyn Davis</cp:lastModifiedBy>
  <cp:revision>1</cp:revision>
  <dcterms:created xsi:type="dcterms:W3CDTF">2021-08-10T20:06:48Z</dcterms:created>
  <dcterms:modified xsi:type="dcterms:W3CDTF">2021-08-11T18:16:52Z</dcterms:modified>
</cp:coreProperties>
</file>